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13" r:id="rId3"/>
    <p:sldId id="328" r:id="rId4"/>
    <p:sldId id="343" r:id="rId5"/>
    <p:sldId id="345" r:id="rId6"/>
    <p:sldId id="344" r:id="rId7"/>
    <p:sldId id="329" r:id="rId8"/>
    <p:sldId id="280" r:id="rId9"/>
    <p:sldId id="282"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 userDrawn="1">
          <p15:clr>
            <a:srgbClr val="A4A3A4"/>
          </p15:clr>
        </p15:guide>
        <p15:guide id="2" pos="528" userDrawn="1">
          <p15:clr>
            <a:srgbClr val="A4A3A4"/>
          </p15:clr>
        </p15:guide>
        <p15:guide id="3" orient="horz" pos="504" userDrawn="1">
          <p15:clr>
            <a:srgbClr val="A4A3A4"/>
          </p15:clr>
        </p15:guide>
        <p15:guide id="4" orient="horz" pos="11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213846-98B1-42B6-8F2F-68FD6FE9BFB4}" v="96" dt="2024-01-10T17:59:06.6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4576" autoAdjust="0"/>
  </p:normalViewPr>
  <p:slideViewPr>
    <p:cSldViewPr snapToGrid="0">
      <p:cViewPr varScale="1">
        <p:scale>
          <a:sx n="79" d="100"/>
          <a:sy n="79" d="100"/>
        </p:scale>
        <p:origin x="1638" y="78"/>
      </p:cViewPr>
      <p:guideLst>
        <p:guide pos="864"/>
        <p:guide pos="528"/>
        <p:guide orient="horz" pos="504"/>
        <p:guide orient="horz" pos="1152"/>
      </p:guideLst>
    </p:cSldViewPr>
  </p:slideViewPr>
  <p:outlineViewPr>
    <p:cViewPr>
      <p:scale>
        <a:sx n="33" d="100"/>
        <a:sy n="33" d="100"/>
      </p:scale>
      <p:origin x="0" y="0"/>
    </p:cViewPr>
    <p:sldLst>
      <p:sld r:id="rId1" collapse="1"/>
    </p:sldLst>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Trube" userId="5cae9b0e17f354e2" providerId="LiveId" clId="{AF213846-98B1-42B6-8F2F-68FD6FE9BFB4}"/>
    <pc:docChg chg="undo redo custSel addSld delSld modSld sldOrd">
      <pc:chgData name="Brandon Trube" userId="5cae9b0e17f354e2" providerId="LiveId" clId="{AF213846-98B1-42B6-8F2F-68FD6FE9BFB4}" dt="2024-01-10T17:59:06.600" v="615" actId="1076"/>
      <pc:docMkLst>
        <pc:docMk/>
      </pc:docMkLst>
      <pc:sldChg chg="modSp mod modNotesTx">
        <pc:chgData name="Brandon Trube" userId="5cae9b0e17f354e2" providerId="LiveId" clId="{AF213846-98B1-42B6-8F2F-68FD6FE9BFB4}" dt="2024-01-10T17:00:26.279" v="395" actId="20577"/>
        <pc:sldMkLst>
          <pc:docMk/>
          <pc:sldMk cId="2247115587" sldId="256"/>
        </pc:sldMkLst>
        <pc:spChg chg="mod">
          <ac:chgData name="Brandon Trube" userId="5cae9b0e17f354e2" providerId="LiveId" clId="{AF213846-98B1-42B6-8F2F-68FD6FE9BFB4}" dt="2024-01-10T16:35:43.652" v="2"/>
          <ac:spMkLst>
            <pc:docMk/>
            <pc:sldMk cId="2247115587" sldId="256"/>
            <ac:spMk id="2" creationId="{301B37F6-1C3E-3C06-3E92-134E2F8BAE71}"/>
          </ac:spMkLst>
        </pc:spChg>
      </pc:sldChg>
      <pc:sldChg chg="del">
        <pc:chgData name="Brandon Trube" userId="5cae9b0e17f354e2" providerId="LiveId" clId="{AF213846-98B1-42B6-8F2F-68FD6FE9BFB4}" dt="2024-01-10T16:48:30.581" v="345" actId="47"/>
        <pc:sldMkLst>
          <pc:docMk/>
          <pc:sldMk cId="2705141723" sldId="257"/>
        </pc:sldMkLst>
      </pc:sldChg>
      <pc:sldChg chg="add del setBg">
        <pc:chgData name="Brandon Trube" userId="5cae9b0e17f354e2" providerId="LiveId" clId="{AF213846-98B1-42B6-8F2F-68FD6FE9BFB4}" dt="2024-01-10T16:35:48.684" v="3" actId="47"/>
        <pc:sldMkLst>
          <pc:docMk/>
          <pc:sldMk cId="0" sldId="260"/>
        </pc:sldMkLst>
      </pc:sldChg>
      <pc:sldChg chg="addSp delSp modSp add mod">
        <pc:chgData name="Brandon Trube" userId="5cae9b0e17f354e2" providerId="LiveId" clId="{AF213846-98B1-42B6-8F2F-68FD6FE9BFB4}" dt="2024-01-10T17:57:09.034" v="604" actId="14100"/>
        <pc:sldMkLst>
          <pc:docMk/>
          <pc:sldMk cId="0" sldId="280"/>
        </pc:sldMkLst>
        <pc:spChg chg="add mod">
          <ac:chgData name="Brandon Trube" userId="5cae9b0e17f354e2" providerId="LiveId" clId="{AF213846-98B1-42B6-8F2F-68FD6FE9BFB4}" dt="2024-01-10T16:46:42.856" v="300" actId="478"/>
          <ac:spMkLst>
            <pc:docMk/>
            <pc:sldMk cId="0" sldId="280"/>
            <ac:spMk id="2" creationId="{5A26F10A-C612-C752-B78E-31B4CE0DDDBE}"/>
          </ac:spMkLst>
        </pc:spChg>
        <pc:spChg chg="add del">
          <ac:chgData name="Brandon Trube" userId="5cae9b0e17f354e2" providerId="LiveId" clId="{AF213846-98B1-42B6-8F2F-68FD6FE9BFB4}" dt="2024-01-10T16:46:44.290" v="301" actId="478"/>
          <ac:spMkLst>
            <pc:docMk/>
            <pc:sldMk cId="0" sldId="280"/>
            <ac:spMk id="34819" creationId="{F18D38DA-1882-FA1C-F4CA-E4B15DE9E1FD}"/>
          </ac:spMkLst>
        </pc:spChg>
        <pc:spChg chg="add del mod">
          <ac:chgData name="Brandon Trube" userId="5cae9b0e17f354e2" providerId="LiveId" clId="{AF213846-98B1-42B6-8F2F-68FD6FE9BFB4}" dt="2024-01-10T16:46:44.290" v="301" actId="478"/>
          <ac:spMkLst>
            <pc:docMk/>
            <pc:sldMk cId="0" sldId="280"/>
            <ac:spMk id="34820" creationId="{84C7F656-0CBD-2F0F-19D7-59392200B4B4}"/>
          </ac:spMkLst>
        </pc:spChg>
        <pc:spChg chg="add del mod">
          <ac:chgData name="Brandon Trube" userId="5cae9b0e17f354e2" providerId="LiveId" clId="{AF213846-98B1-42B6-8F2F-68FD6FE9BFB4}" dt="2024-01-10T17:57:01.735" v="603" actId="14100"/>
          <ac:spMkLst>
            <pc:docMk/>
            <pc:sldMk cId="0" sldId="280"/>
            <ac:spMk id="34821" creationId="{92281E61-DEE2-0F0C-B965-01C4BFBAF31E}"/>
          </ac:spMkLst>
        </pc:spChg>
        <pc:spChg chg="add del mod">
          <ac:chgData name="Brandon Trube" userId="5cae9b0e17f354e2" providerId="LiveId" clId="{AF213846-98B1-42B6-8F2F-68FD6FE9BFB4}" dt="2024-01-10T16:47:00.453" v="305" actId="478"/>
          <ac:spMkLst>
            <pc:docMk/>
            <pc:sldMk cId="0" sldId="280"/>
            <ac:spMk id="34822" creationId="{44DE4B59-CAB6-FC99-3E7B-2ECDB6523AA3}"/>
          </ac:spMkLst>
        </pc:spChg>
        <pc:spChg chg="add del mod">
          <ac:chgData name="Brandon Trube" userId="5cae9b0e17f354e2" providerId="LiveId" clId="{AF213846-98B1-42B6-8F2F-68FD6FE9BFB4}" dt="2024-01-10T16:46:58.530" v="304" actId="478"/>
          <ac:spMkLst>
            <pc:docMk/>
            <pc:sldMk cId="0" sldId="280"/>
            <ac:spMk id="34823" creationId="{87292043-179E-7727-2821-E16C363F20F5}"/>
          </ac:spMkLst>
        </pc:spChg>
        <pc:picChg chg="add mod">
          <ac:chgData name="Brandon Trube" userId="5cae9b0e17f354e2" providerId="LiveId" clId="{AF213846-98B1-42B6-8F2F-68FD6FE9BFB4}" dt="2024-01-10T17:57:09.034" v="604" actId="14100"/>
          <ac:picMkLst>
            <pc:docMk/>
            <pc:sldMk cId="0" sldId="280"/>
            <ac:picMk id="5122" creationId="{D73651E8-9E37-E02F-5618-56789115CC2E}"/>
          </ac:picMkLst>
        </pc:picChg>
      </pc:sldChg>
      <pc:sldChg chg="addSp delSp modSp add mod modNotesTx">
        <pc:chgData name="Brandon Trube" userId="5cae9b0e17f354e2" providerId="LiveId" clId="{AF213846-98B1-42B6-8F2F-68FD6FE9BFB4}" dt="2024-01-10T17:59:06.600" v="615" actId="1076"/>
        <pc:sldMkLst>
          <pc:docMk/>
          <pc:sldMk cId="0" sldId="282"/>
        </pc:sldMkLst>
        <pc:spChg chg="add mod">
          <ac:chgData name="Brandon Trube" userId="5cae9b0e17f354e2" providerId="LiveId" clId="{AF213846-98B1-42B6-8F2F-68FD6FE9BFB4}" dt="2024-01-10T17:59:04.260" v="614" actId="1076"/>
          <ac:spMkLst>
            <pc:docMk/>
            <pc:sldMk cId="0" sldId="282"/>
            <ac:spMk id="2" creationId="{0D0DA0A4-34C8-5587-93F1-CB14427E94F2}"/>
          </ac:spMkLst>
        </pc:spChg>
        <pc:spChg chg="del">
          <ac:chgData name="Brandon Trube" userId="5cae9b0e17f354e2" providerId="LiveId" clId="{AF213846-98B1-42B6-8F2F-68FD6FE9BFB4}" dt="2024-01-10T16:48:00.402" v="323" actId="478"/>
          <ac:spMkLst>
            <pc:docMk/>
            <pc:sldMk cId="0" sldId="282"/>
            <ac:spMk id="36873" creationId="{E2B9DBE4-4E43-B345-922C-8AFAD91F2B75}"/>
          </ac:spMkLst>
        </pc:spChg>
        <pc:picChg chg="add mod">
          <ac:chgData name="Brandon Trube" userId="5cae9b0e17f354e2" providerId="LiveId" clId="{AF213846-98B1-42B6-8F2F-68FD6FE9BFB4}" dt="2024-01-10T17:59:06.600" v="615" actId="1076"/>
          <ac:picMkLst>
            <pc:docMk/>
            <pc:sldMk cId="0" sldId="282"/>
            <ac:picMk id="7170" creationId="{579F3845-A176-6A72-EF00-E314BD41E773}"/>
          </ac:picMkLst>
        </pc:picChg>
      </pc:sldChg>
      <pc:sldChg chg="add del">
        <pc:chgData name="Brandon Trube" userId="5cae9b0e17f354e2" providerId="LiveId" clId="{AF213846-98B1-42B6-8F2F-68FD6FE9BFB4}" dt="2024-01-10T16:48:30.581" v="345" actId="47"/>
        <pc:sldMkLst>
          <pc:docMk/>
          <pc:sldMk cId="0" sldId="283"/>
        </pc:sldMkLst>
      </pc:sldChg>
      <pc:sldChg chg="add del">
        <pc:chgData name="Brandon Trube" userId="5cae9b0e17f354e2" providerId="LiveId" clId="{AF213846-98B1-42B6-8F2F-68FD6FE9BFB4}" dt="2024-01-10T16:35:49.872" v="4" actId="47"/>
        <pc:sldMkLst>
          <pc:docMk/>
          <pc:sldMk cId="0" sldId="308"/>
        </pc:sldMkLst>
      </pc:sldChg>
      <pc:sldChg chg="addSp delSp modSp add mod modNotesTx">
        <pc:chgData name="Brandon Trube" userId="5cae9b0e17f354e2" providerId="LiveId" clId="{AF213846-98B1-42B6-8F2F-68FD6FE9BFB4}" dt="2024-01-10T17:45:05.845" v="562" actId="403"/>
        <pc:sldMkLst>
          <pc:docMk/>
          <pc:sldMk cId="0" sldId="313"/>
        </pc:sldMkLst>
        <pc:spChg chg="add mod">
          <ac:chgData name="Brandon Trube" userId="5cae9b0e17f354e2" providerId="LiveId" clId="{AF213846-98B1-42B6-8F2F-68FD6FE9BFB4}" dt="2024-01-10T16:53:57.742" v="366" actId="113"/>
          <ac:spMkLst>
            <pc:docMk/>
            <pc:sldMk cId="0" sldId="313"/>
            <ac:spMk id="3" creationId="{CA29482C-B805-C775-3841-F42171C4D92C}"/>
          </ac:spMkLst>
        </pc:spChg>
        <pc:spChg chg="add mod">
          <ac:chgData name="Brandon Trube" userId="5cae9b0e17f354e2" providerId="LiveId" clId="{AF213846-98B1-42B6-8F2F-68FD6FE9BFB4}" dt="2024-01-10T17:45:05.845" v="562" actId="403"/>
          <ac:spMkLst>
            <pc:docMk/>
            <pc:sldMk cId="0" sldId="313"/>
            <ac:spMk id="5" creationId="{A8902908-A6AB-FE80-0C67-F267B7CAEF0F}"/>
          </ac:spMkLst>
        </pc:spChg>
        <pc:spChg chg="del mod">
          <ac:chgData name="Brandon Trube" userId="5cae9b0e17f354e2" providerId="LiveId" clId="{AF213846-98B1-42B6-8F2F-68FD6FE9BFB4}" dt="2024-01-10T16:37:58.098" v="74" actId="478"/>
          <ac:spMkLst>
            <pc:docMk/>
            <pc:sldMk cId="0" sldId="313"/>
            <ac:spMk id="106499" creationId="{63E2DF73-7604-DDFD-B52F-A16220394D9B}"/>
          </ac:spMkLst>
        </pc:spChg>
        <pc:picChg chg="add mod">
          <ac:chgData name="Brandon Trube" userId="5cae9b0e17f354e2" providerId="LiveId" clId="{AF213846-98B1-42B6-8F2F-68FD6FE9BFB4}" dt="2024-01-10T17:44:54.667" v="557" actId="1076"/>
          <ac:picMkLst>
            <pc:docMk/>
            <pc:sldMk cId="0" sldId="313"/>
            <ac:picMk id="1026" creationId="{86FB8273-1E2B-BEB3-F8DB-2794B2580475}"/>
          </ac:picMkLst>
        </pc:picChg>
      </pc:sldChg>
      <pc:sldChg chg="addSp modSp add mod modNotesTx">
        <pc:chgData name="Brandon Trube" userId="5cae9b0e17f354e2" providerId="LiveId" clId="{AF213846-98B1-42B6-8F2F-68FD6FE9BFB4}" dt="2024-01-10T17:43:29.972" v="556" actId="403"/>
        <pc:sldMkLst>
          <pc:docMk/>
          <pc:sldMk cId="0" sldId="328"/>
        </pc:sldMkLst>
        <pc:spChg chg="mod">
          <ac:chgData name="Brandon Trube" userId="5cae9b0e17f354e2" providerId="LiveId" clId="{AF213846-98B1-42B6-8F2F-68FD6FE9BFB4}" dt="2024-01-10T17:43:29.972" v="556" actId="403"/>
          <ac:spMkLst>
            <pc:docMk/>
            <pc:sldMk cId="0" sldId="328"/>
            <ac:spMk id="123906" creationId="{921DC547-3EB8-6EB1-01E2-A8028E06370E}"/>
          </ac:spMkLst>
        </pc:spChg>
        <pc:spChg chg="mod">
          <ac:chgData name="Brandon Trube" userId="5cae9b0e17f354e2" providerId="LiveId" clId="{AF213846-98B1-42B6-8F2F-68FD6FE9BFB4}" dt="2024-01-10T17:43:13.175" v="547" actId="6549"/>
          <ac:spMkLst>
            <pc:docMk/>
            <pc:sldMk cId="0" sldId="328"/>
            <ac:spMk id="123907" creationId="{27B4FD37-9960-B170-15BD-CE151A76603B}"/>
          </ac:spMkLst>
        </pc:spChg>
        <pc:picChg chg="add mod">
          <ac:chgData name="Brandon Trube" userId="5cae9b0e17f354e2" providerId="LiveId" clId="{AF213846-98B1-42B6-8F2F-68FD6FE9BFB4}" dt="2024-01-10T17:43:13.237" v="549" actId="14100"/>
          <ac:picMkLst>
            <pc:docMk/>
            <pc:sldMk cId="0" sldId="328"/>
            <ac:picMk id="2050" creationId="{D51C0900-7CB9-B8EC-DF05-7B28C0C041E4}"/>
          </ac:picMkLst>
        </pc:picChg>
      </pc:sldChg>
      <pc:sldChg chg="addSp modSp add mod modNotesTx">
        <pc:chgData name="Brandon Trube" userId="5cae9b0e17f354e2" providerId="LiveId" clId="{AF213846-98B1-42B6-8F2F-68FD6FE9BFB4}" dt="2024-01-10T17:58:19.814" v="611" actId="14100"/>
        <pc:sldMkLst>
          <pc:docMk/>
          <pc:sldMk cId="0" sldId="329"/>
        </pc:sldMkLst>
        <pc:spChg chg="mod">
          <ac:chgData name="Brandon Trube" userId="5cae9b0e17f354e2" providerId="LiveId" clId="{AF213846-98B1-42B6-8F2F-68FD6FE9BFB4}" dt="2024-01-10T17:29:38.730" v="473" actId="403"/>
          <ac:spMkLst>
            <pc:docMk/>
            <pc:sldMk cId="0" sldId="329"/>
            <ac:spMk id="124930" creationId="{B35A5108-2555-64E0-85C9-8B5268ADD5A5}"/>
          </ac:spMkLst>
        </pc:spChg>
        <pc:spChg chg="mod">
          <ac:chgData name="Brandon Trube" userId="5cae9b0e17f354e2" providerId="LiveId" clId="{AF213846-98B1-42B6-8F2F-68FD6FE9BFB4}" dt="2024-01-10T17:58:19.814" v="611" actId="14100"/>
          <ac:spMkLst>
            <pc:docMk/>
            <pc:sldMk cId="0" sldId="329"/>
            <ac:spMk id="124931" creationId="{CE3EA6C9-EBA5-7E12-3541-B38D6989621D}"/>
          </ac:spMkLst>
        </pc:spChg>
        <pc:picChg chg="add mod">
          <ac:chgData name="Brandon Trube" userId="5cae9b0e17f354e2" providerId="LiveId" clId="{AF213846-98B1-42B6-8F2F-68FD6FE9BFB4}" dt="2024-01-10T17:58:11.562" v="608" actId="1076"/>
          <ac:picMkLst>
            <pc:docMk/>
            <pc:sldMk cId="0" sldId="329"/>
            <ac:picMk id="6146" creationId="{62B89BED-07E8-38CE-A327-69ABA57A1CE0}"/>
          </ac:picMkLst>
        </pc:picChg>
        <pc:picChg chg="add mod">
          <ac:chgData name="Brandon Trube" userId="5cae9b0e17f354e2" providerId="LiveId" clId="{AF213846-98B1-42B6-8F2F-68FD6FE9BFB4}" dt="2024-01-10T17:58:16.483" v="610" actId="1076"/>
          <ac:picMkLst>
            <pc:docMk/>
            <pc:sldMk cId="0" sldId="329"/>
            <ac:picMk id="6148" creationId="{C2FA09A9-AE60-328A-1858-63761B4B1629}"/>
          </ac:picMkLst>
        </pc:picChg>
      </pc:sldChg>
      <pc:sldChg chg="addSp modSp add mod modNotesTx">
        <pc:chgData name="Brandon Trube" userId="5cae9b0e17f354e2" providerId="LiveId" clId="{AF213846-98B1-42B6-8F2F-68FD6FE9BFB4}" dt="2024-01-10T17:53:08.890" v="579" actId="5793"/>
        <pc:sldMkLst>
          <pc:docMk/>
          <pc:sldMk cId="0" sldId="343"/>
        </pc:sldMkLst>
        <pc:spChg chg="mod">
          <ac:chgData name="Brandon Trube" userId="5cae9b0e17f354e2" providerId="LiveId" clId="{AF213846-98B1-42B6-8F2F-68FD6FE9BFB4}" dt="2024-01-10T17:48:20.597" v="565" actId="1076"/>
          <ac:spMkLst>
            <pc:docMk/>
            <pc:sldMk cId="0" sldId="343"/>
            <ac:spMk id="139266" creationId="{E32F5CC1-2391-38A3-8F25-31A818D6F218}"/>
          </ac:spMkLst>
        </pc:spChg>
        <pc:spChg chg="mod">
          <ac:chgData name="Brandon Trube" userId="5cae9b0e17f354e2" providerId="LiveId" clId="{AF213846-98B1-42B6-8F2F-68FD6FE9BFB4}" dt="2024-01-10T17:53:08.890" v="579" actId="5793"/>
          <ac:spMkLst>
            <pc:docMk/>
            <pc:sldMk cId="0" sldId="343"/>
            <ac:spMk id="139267" creationId="{AE01C833-D5D4-BCB2-9A57-7EA5C25F25AC}"/>
          </ac:spMkLst>
        </pc:spChg>
        <pc:picChg chg="add mod">
          <ac:chgData name="Brandon Trube" userId="5cae9b0e17f354e2" providerId="LiveId" clId="{AF213846-98B1-42B6-8F2F-68FD6FE9BFB4}" dt="2024-01-10T17:48:20.597" v="565" actId="1076"/>
          <ac:picMkLst>
            <pc:docMk/>
            <pc:sldMk cId="0" sldId="343"/>
            <ac:picMk id="3074" creationId="{0D18C6F8-E386-734C-8535-B7928908FF5F}"/>
          </ac:picMkLst>
        </pc:picChg>
        <pc:picChg chg="add mod">
          <ac:chgData name="Brandon Trube" userId="5cae9b0e17f354e2" providerId="LiveId" clId="{AF213846-98B1-42B6-8F2F-68FD6FE9BFB4}" dt="2024-01-10T17:48:35.292" v="570" actId="1076"/>
          <ac:picMkLst>
            <pc:docMk/>
            <pc:sldMk cId="0" sldId="343"/>
            <ac:picMk id="3076" creationId="{7656F2D0-BEAA-0EBC-9AE7-E5F4C14788CD}"/>
          </ac:picMkLst>
        </pc:picChg>
      </pc:sldChg>
      <pc:sldChg chg="addSp modSp add mod modNotesTx">
        <pc:chgData name="Brandon Trube" userId="5cae9b0e17f354e2" providerId="LiveId" clId="{AF213846-98B1-42B6-8F2F-68FD6FE9BFB4}" dt="2024-01-10T17:52:20.175" v="573" actId="14100"/>
        <pc:sldMkLst>
          <pc:docMk/>
          <pc:sldMk cId="0" sldId="344"/>
        </pc:sldMkLst>
        <pc:spChg chg="mod">
          <ac:chgData name="Brandon Trube" userId="5cae9b0e17f354e2" providerId="LiveId" clId="{AF213846-98B1-42B6-8F2F-68FD6FE9BFB4}" dt="2024-01-10T17:07:37.703" v="416" actId="404"/>
          <ac:spMkLst>
            <pc:docMk/>
            <pc:sldMk cId="0" sldId="344"/>
            <ac:spMk id="140290" creationId="{954F259E-B859-FA8C-58DC-5FC0D85B3ED7}"/>
          </ac:spMkLst>
        </pc:spChg>
        <pc:spChg chg="mod">
          <ac:chgData name="Brandon Trube" userId="5cae9b0e17f354e2" providerId="LiveId" clId="{AF213846-98B1-42B6-8F2F-68FD6FE9BFB4}" dt="2024-01-10T17:08:52.899" v="439" actId="113"/>
          <ac:spMkLst>
            <pc:docMk/>
            <pc:sldMk cId="0" sldId="344"/>
            <ac:spMk id="140291" creationId="{183CFC09-15B8-8A85-6B30-7F70B5B2F145}"/>
          </ac:spMkLst>
        </pc:spChg>
        <pc:picChg chg="add mod">
          <ac:chgData name="Brandon Trube" userId="5cae9b0e17f354e2" providerId="LiveId" clId="{AF213846-98B1-42B6-8F2F-68FD6FE9BFB4}" dt="2024-01-10T17:52:20.175" v="573" actId="14100"/>
          <ac:picMkLst>
            <pc:docMk/>
            <pc:sldMk cId="0" sldId="344"/>
            <ac:picMk id="3" creationId="{883B8E05-7A6E-465C-9FC4-AFD0B0E555E3}"/>
          </ac:picMkLst>
        </pc:picChg>
      </pc:sldChg>
      <pc:sldChg chg="addSp delSp modSp add mod ord modNotesTx">
        <pc:chgData name="Brandon Trube" userId="5cae9b0e17f354e2" providerId="LiveId" clId="{AF213846-98B1-42B6-8F2F-68FD6FE9BFB4}" dt="2024-01-10T17:55:40.556" v="598" actId="14100"/>
        <pc:sldMkLst>
          <pc:docMk/>
          <pc:sldMk cId="0" sldId="345"/>
        </pc:sldMkLst>
        <pc:spChg chg="mod">
          <ac:chgData name="Brandon Trube" userId="5cae9b0e17f354e2" providerId="LiveId" clId="{AF213846-98B1-42B6-8F2F-68FD6FE9BFB4}" dt="2024-01-10T17:53:16.805" v="580" actId="20577"/>
          <ac:spMkLst>
            <pc:docMk/>
            <pc:sldMk cId="0" sldId="345"/>
            <ac:spMk id="141314" creationId="{E8F0E1C9-427E-BCBA-FE82-5B90295F4A34}"/>
          </ac:spMkLst>
        </pc:spChg>
        <pc:spChg chg="mod">
          <ac:chgData name="Brandon Trube" userId="5cae9b0e17f354e2" providerId="LiveId" clId="{AF213846-98B1-42B6-8F2F-68FD6FE9BFB4}" dt="2024-01-10T17:55:40.556" v="598" actId="14100"/>
          <ac:spMkLst>
            <pc:docMk/>
            <pc:sldMk cId="0" sldId="345"/>
            <ac:spMk id="141315" creationId="{7352B923-C98E-64FC-6D7F-C45EDA0D5848}"/>
          </ac:spMkLst>
        </pc:spChg>
        <pc:picChg chg="add del mod">
          <ac:chgData name="Brandon Trube" userId="5cae9b0e17f354e2" providerId="LiveId" clId="{AF213846-98B1-42B6-8F2F-68FD6FE9BFB4}" dt="2024-01-10T17:55:19.311" v="590" actId="478"/>
          <ac:picMkLst>
            <pc:docMk/>
            <pc:sldMk cId="0" sldId="345"/>
            <ac:picMk id="4098" creationId="{CED9F770-D6C9-5617-F2C2-CAEFA73DC71D}"/>
          </ac:picMkLst>
        </pc:picChg>
        <pc:picChg chg="add mod">
          <ac:chgData name="Brandon Trube" userId="5cae9b0e17f354e2" providerId="LiveId" clId="{AF213846-98B1-42B6-8F2F-68FD6FE9BFB4}" dt="2024-01-10T17:55:35.035" v="597" actId="14100"/>
          <ac:picMkLst>
            <pc:docMk/>
            <pc:sldMk cId="0" sldId="345"/>
            <ac:picMk id="4100" creationId="{610E4AE2-D4F7-92A5-B03D-2D9AAFCD6B48}"/>
          </ac:picMkLst>
        </pc:picChg>
      </pc:sldChg>
    </pc:docChg>
  </pc:docChgLst>
  <pc:docChgLst>
    <pc:chgData name="Brandon Trube" userId="5cae9b0e17f354e2" providerId="LiveId" clId="{407B5D35-F6D4-4133-B154-B97B93463BD3}"/>
    <pc:docChg chg="undo custSel addSld delSld modSld modMainMaster">
      <pc:chgData name="Brandon Trube" userId="5cae9b0e17f354e2" providerId="LiveId" clId="{407B5D35-F6D4-4133-B154-B97B93463BD3}" dt="2023-01-03T03:38:03.954" v="176" actId="1076"/>
      <pc:docMkLst>
        <pc:docMk/>
      </pc:docMkLst>
      <pc:sldChg chg="addSp delSp modSp mod">
        <pc:chgData name="Brandon Trube" userId="5cae9b0e17f354e2" providerId="LiveId" clId="{407B5D35-F6D4-4133-B154-B97B93463BD3}" dt="2023-01-03T03:37:48.640" v="171" actId="1076"/>
        <pc:sldMkLst>
          <pc:docMk/>
          <pc:sldMk cId="2247115587" sldId="256"/>
        </pc:sldMkLst>
        <pc:spChg chg="mod">
          <ac:chgData name="Brandon Trube" userId="5cae9b0e17f354e2" providerId="LiveId" clId="{407B5D35-F6D4-4133-B154-B97B93463BD3}" dt="2023-01-02T22:07:23.552" v="24" actId="20577"/>
          <ac:spMkLst>
            <pc:docMk/>
            <pc:sldMk cId="2247115587" sldId="256"/>
            <ac:spMk id="2" creationId="{301B37F6-1C3E-3C06-3E92-134E2F8BAE71}"/>
          </ac:spMkLst>
        </pc:spChg>
        <pc:picChg chg="add mod">
          <ac:chgData name="Brandon Trube" userId="5cae9b0e17f354e2" providerId="LiveId" clId="{407B5D35-F6D4-4133-B154-B97B93463BD3}" dt="2023-01-03T03:37:48.640" v="171" actId="1076"/>
          <ac:picMkLst>
            <pc:docMk/>
            <pc:sldMk cId="2247115587" sldId="256"/>
            <ac:picMk id="4" creationId="{3C27A76E-E99D-D0D5-972A-83F2C44697AA}"/>
          </ac:picMkLst>
        </pc:picChg>
        <pc:picChg chg="del">
          <ac:chgData name="Brandon Trube" userId="5cae9b0e17f354e2" providerId="LiveId" clId="{407B5D35-F6D4-4133-B154-B97B93463BD3}" dt="2023-01-03T03:37:44.531" v="170" actId="478"/>
          <ac:picMkLst>
            <pc:docMk/>
            <pc:sldMk cId="2247115587" sldId="256"/>
            <ac:picMk id="1026" creationId="{F7C88733-D3AB-E953-4BB7-EF2EE835D00D}"/>
          </ac:picMkLst>
        </pc:picChg>
      </pc:sldChg>
      <pc:sldChg chg="new">
        <pc:chgData name="Brandon Trube" userId="5cae9b0e17f354e2" providerId="LiveId" clId="{407B5D35-F6D4-4133-B154-B97B93463BD3}" dt="2023-01-02T22:32:44.574" v="103" actId="680"/>
        <pc:sldMkLst>
          <pc:docMk/>
          <pc:sldMk cId="2705141723" sldId="257"/>
        </pc:sldMkLst>
      </pc:sldChg>
      <pc:sldChg chg="new del">
        <pc:chgData name="Brandon Trube" userId="5cae9b0e17f354e2" providerId="LiveId" clId="{407B5D35-F6D4-4133-B154-B97B93463BD3}" dt="2023-01-02T22:32:26.778" v="102" actId="2696"/>
        <pc:sldMkLst>
          <pc:docMk/>
          <pc:sldMk cId="3181401530" sldId="257"/>
        </pc:sldMkLst>
      </pc:sldChg>
      <pc:sldChg chg="addSp delSp modSp new mod">
        <pc:chgData name="Brandon Trube" userId="5cae9b0e17f354e2" providerId="LiveId" clId="{407B5D35-F6D4-4133-B154-B97B93463BD3}" dt="2023-01-03T03:38:03.954" v="176" actId="1076"/>
        <pc:sldMkLst>
          <pc:docMk/>
          <pc:sldMk cId="3323522506" sldId="258"/>
        </pc:sldMkLst>
        <pc:spChg chg="del">
          <ac:chgData name="Brandon Trube" userId="5cae9b0e17f354e2" providerId="LiveId" clId="{407B5D35-F6D4-4133-B154-B97B93463BD3}" dt="2023-01-03T03:37:58.307" v="174" actId="478"/>
          <ac:spMkLst>
            <pc:docMk/>
            <pc:sldMk cId="3323522506" sldId="258"/>
            <ac:spMk id="2" creationId="{371812BF-4611-B111-047F-AA2273B3D4A3}"/>
          </ac:spMkLst>
        </pc:spChg>
        <pc:spChg chg="del">
          <ac:chgData name="Brandon Trube" userId="5cae9b0e17f354e2" providerId="LiveId" clId="{407B5D35-F6D4-4133-B154-B97B93463BD3}" dt="2023-01-03T03:37:59.985" v="175" actId="478"/>
          <ac:spMkLst>
            <pc:docMk/>
            <pc:sldMk cId="3323522506" sldId="258"/>
            <ac:spMk id="3" creationId="{9B17C51C-2345-108D-41A4-5960FC8DD307}"/>
          </ac:spMkLst>
        </pc:spChg>
        <pc:picChg chg="add mod">
          <ac:chgData name="Brandon Trube" userId="5cae9b0e17f354e2" providerId="LiveId" clId="{407B5D35-F6D4-4133-B154-B97B93463BD3}" dt="2023-01-03T03:38:03.954" v="176" actId="1076"/>
          <ac:picMkLst>
            <pc:docMk/>
            <pc:sldMk cId="3323522506" sldId="258"/>
            <ac:picMk id="4" creationId="{3C27A76E-E99D-D0D5-972A-83F2C44697AA}"/>
          </ac:picMkLst>
        </pc:picChg>
      </pc:sldChg>
      <pc:sldMasterChg chg="addSp delSp modSp mod addSldLayout delSldLayout modSldLayout">
        <pc:chgData name="Brandon Trube" userId="5cae9b0e17f354e2" providerId="LiveId" clId="{407B5D35-F6D4-4133-B154-B97B93463BD3}" dt="2023-01-03T03:37:34.620" v="168" actId="735"/>
        <pc:sldMasterMkLst>
          <pc:docMk/>
          <pc:sldMasterMk cId="2395535478" sldId="2147483648"/>
        </pc:sldMasterMkLst>
        <pc:spChg chg="del">
          <ac:chgData name="Brandon Trube" userId="5cae9b0e17f354e2" providerId="LiveId" clId="{407B5D35-F6D4-4133-B154-B97B93463BD3}" dt="2023-01-02T22:43:00.844" v="139" actId="478"/>
          <ac:spMkLst>
            <pc:docMk/>
            <pc:sldMasterMk cId="2395535478" sldId="2147483648"/>
            <ac:spMk id="4" creationId="{547AD6F3-C82F-41CE-818E-44BF7FB099CD}"/>
          </ac:spMkLst>
        </pc:spChg>
        <pc:spChg chg="del mod">
          <ac:chgData name="Brandon Trube" userId="5cae9b0e17f354e2" providerId="LiveId" clId="{407B5D35-F6D4-4133-B154-B97B93463BD3}" dt="2023-01-02T22:42:53.935" v="137" actId="478"/>
          <ac:spMkLst>
            <pc:docMk/>
            <pc:sldMasterMk cId="2395535478" sldId="2147483648"/>
            <ac:spMk id="5" creationId="{DAF1D817-80BF-49E5-789D-DF99A74C4480}"/>
          </ac:spMkLst>
        </pc:spChg>
        <pc:spChg chg="add mod">
          <ac:chgData name="Brandon Trube" userId="5cae9b0e17f354e2" providerId="LiveId" clId="{407B5D35-F6D4-4133-B154-B97B93463BD3}" dt="2023-01-02T22:42:54.275" v="138"/>
          <ac:spMkLst>
            <pc:docMk/>
            <pc:sldMasterMk cId="2395535478" sldId="2147483648"/>
            <ac:spMk id="8" creationId="{F72CA360-E743-BE05-A551-D539109A8707}"/>
          </ac:spMkLst>
        </pc:spChg>
        <pc:picChg chg="add mod">
          <ac:chgData name="Brandon Trube" userId="5cae9b0e17f354e2" providerId="LiveId" clId="{407B5D35-F6D4-4133-B154-B97B93463BD3}" dt="2023-01-02T22:41:07.766" v="121" actId="962"/>
          <ac:picMkLst>
            <pc:docMk/>
            <pc:sldMasterMk cId="2395535478" sldId="2147483648"/>
            <ac:picMk id="7" creationId="{D89E6D6B-C0E4-4A6E-F6B9-766A997A57C0}"/>
          </ac:picMkLst>
        </pc:picChg>
        <pc:picChg chg="add del mod">
          <ac:chgData name="Brandon Trube" userId="5cae9b0e17f354e2" providerId="LiveId" clId="{407B5D35-F6D4-4133-B154-B97B93463BD3}" dt="2023-01-02T22:43:30.029" v="141"/>
          <ac:picMkLst>
            <pc:docMk/>
            <pc:sldMasterMk cId="2395535478" sldId="2147483648"/>
            <ac:picMk id="9" creationId="{0F26271F-7BCD-D1F3-6BA2-58C788A3E151}"/>
          </ac:picMkLst>
        </pc:picChg>
        <pc:picChg chg="add del">
          <ac:chgData name="Brandon Trube" userId="5cae9b0e17f354e2" providerId="LiveId" clId="{407B5D35-F6D4-4133-B154-B97B93463BD3}" dt="2023-01-02T22:46:11.003" v="163" actId="478"/>
          <ac:picMkLst>
            <pc:docMk/>
            <pc:sldMasterMk cId="2395535478" sldId="2147483648"/>
            <ac:picMk id="10" creationId="{3ED43ADA-AA89-0ACC-4C2F-7F959A6B0A93}"/>
          </ac:picMkLst>
        </pc:picChg>
        <pc:picChg chg="add mod">
          <ac:chgData name="Brandon Trube" userId="5cae9b0e17f354e2" providerId="LiveId" clId="{407B5D35-F6D4-4133-B154-B97B93463BD3}" dt="2023-01-02T22:46:37.477" v="167"/>
          <ac:picMkLst>
            <pc:docMk/>
            <pc:sldMasterMk cId="2395535478" sldId="2147483648"/>
            <ac:picMk id="11" creationId="{43680DB5-E875-18D7-2726-FD18CCC9FCB5}"/>
          </ac:picMkLst>
        </pc:picChg>
        <pc:sldLayoutChg chg="addSp delSp modSp mod">
          <pc:chgData name="Brandon Trube" userId="5cae9b0e17f354e2" providerId="LiveId" clId="{407B5D35-F6D4-4133-B154-B97B93463BD3}" dt="2023-01-02T22:46:28.643" v="166"/>
          <pc:sldLayoutMkLst>
            <pc:docMk/>
            <pc:sldMasterMk cId="2395535478" sldId="2147483648"/>
            <pc:sldLayoutMk cId="839525317" sldId="2147483649"/>
          </pc:sldLayoutMkLst>
          <pc:spChg chg="del">
            <ac:chgData name="Brandon Trube" userId="5cae9b0e17f354e2" providerId="LiveId" clId="{407B5D35-F6D4-4133-B154-B97B93463BD3}" dt="2023-01-02T22:46:28.180" v="165" actId="478"/>
            <ac:spMkLst>
              <pc:docMk/>
              <pc:sldMasterMk cId="2395535478" sldId="2147483648"/>
              <pc:sldLayoutMk cId="839525317" sldId="2147483649"/>
              <ac:spMk id="4" creationId="{87D75F51-A4E9-72AC-0FFD-BDDC878D79AB}"/>
            </ac:spMkLst>
          </pc:spChg>
          <pc:spChg chg="del mod">
            <ac:chgData name="Brandon Trube" userId="5cae9b0e17f354e2" providerId="LiveId" clId="{407B5D35-F6D4-4133-B154-B97B93463BD3}" dt="2023-01-02T22:46:26.469" v="164" actId="478"/>
            <ac:spMkLst>
              <pc:docMk/>
              <pc:sldMasterMk cId="2395535478" sldId="2147483648"/>
              <pc:sldLayoutMk cId="839525317" sldId="2147483649"/>
              <ac:spMk id="5" creationId="{FB5379E2-D79F-40BD-430C-F8BF5C9D0C4A}"/>
            </ac:spMkLst>
          </pc:spChg>
          <pc:picChg chg="add mod">
            <ac:chgData name="Brandon Trube" userId="5cae9b0e17f354e2" providerId="LiveId" clId="{407B5D35-F6D4-4133-B154-B97B93463BD3}" dt="2023-01-02T22:46:28.643" v="166"/>
            <ac:picMkLst>
              <pc:docMk/>
              <pc:sldMasterMk cId="2395535478" sldId="2147483648"/>
              <pc:sldLayoutMk cId="839525317" sldId="2147483649"/>
              <ac:picMk id="7" creationId="{02260226-D996-10EE-0588-5C887056535D}"/>
            </ac:picMkLst>
          </pc:picChg>
        </pc:sldLayoutChg>
        <pc:sldLayoutChg chg="addSp delSp modSp mod">
          <pc:chgData name="Brandon Trube" userId="5cae9b0e17f354e2" providerId="LiveId" clId="{407B5D35-F6D4-4133-B154-B97B93463BD3}" dt="2023-01-02T22:43:58.597" v="144" actId="478"/>
          <pc:sldLayoutMkLst>
            <pc:docMk/>
            <pc:sldMasterMk cId="2395535478" sldId="2147483648"/>
            <pc:sldLayoutMk cId="2833164603" sldId="2147483650"/>
          </pc:sldLayoutMkLst>
          <pc:spChg chg="mod">
            <ac:chgData name="Brandon Trube" userId="5cae9b0e17f354e2" providerId="LiveId" clId="{407B5D35-F6D4-4133-B154-B97B93463BD3}" dt="2023-01-02T22:40:47.414" v="118"/>
            <ac:spMkLst>
              <pc:docMk/>
              <pc:sldMasterMk cId="2395535478" sldId="2147483648"/>
              <pc:sldLayoutMk cId="2833164603" sldId="2147483650"/>
              <ac:spMk id="2" creationId="{0899A413-D8A4-3170-A085-0EE6F01B4E67}"/>
            </ac:spMkLst>
          </pc:spChg>
          <pc:spChg chg="del">
            <ac:chgData name="Brandon Trube" userId="5cae9b0e17f354e2" providerId="LiveId" clId="{407B5D35-F6D4-4133-B154-B97B93463BD3}" dt="2023-01-02T22:42:05.669" v="129" actId="478"/>
            <ac:spMkLst>
              <pc:docMk/>
              <pc:sldMasterMk cId="2395535478" sldId="2147483648"/>
              <pc:sldLayoutMk cId="2833164603" sldId="2147483650"/>
              <ac:spMk id="4" creationId="{418F2254-5E58-BFB3-ED33-50B148430109}"/>
            </ac:spMkLst>
          </pc:spChg>
          <pc:spChg chg="del mod">
            <ac:chgData name="Brandon Trube" userId="5cae9b0e17f354e2" providerId="LiveId" clId="{407B5D35-F6D4-4133-B154-B97B93463BD3}" dt="2023-01-02T22:41:46.878" v="123" actId="478"/>
            <ac:spMkLst>
              <pc:docMk/>
              <pc:sldMasterMk cId="2395535478" sldId="2147483648"/>
              <pc:sldLayoutMk cId="2833164603" sldId="2147483650"/>
              <ac:spMk id="5" creationId="{EFB85D35-CE72-3920-B5F6-B6902F7191DF}"/>
            </ac:spMkLst>
          </pc:spChg>
          <pc:spChg chg="add mod">
            <ac:chgData name="Brandon Trube" userId="5cae9b0e17f354e2" providerId="LiveId" clId="{407B5D35-F6D4-4133-B154-B97B93463BD3}" dt="2023-01-02T22:42:30.620" v="136" actId="1036"/>
            <ac:spMkLst>
              <pc:docMk/>
              <pc:sldMasterMk cId="2395535478" sldId="2147483648"/>
              <pc:sldLayoutMk cId="2833164603" sldId="2147483650"/>
              <ac:spMk id="8" creationId="{C3D65480-B275-4CED-8494-25081781FF7D}"/>
            </ac:spMkLst>
          </pc:spChg>
          <pc:picChg chg="add mod">
            <ac:chgData name="Brandon Trube" userId="5cae9b0e17f354e2" providerId="LiveId" clId="{407B5D35-F6D4-4133-B154-B97B93463BD3}" dt="2023-01-02T22:42:10.612" v="131" actId="14100"/>
            <ac:picMkLst>
              <pc:docMk/>
              <pc:sldMasterMk cId="2395535478" sldId="2147483648"/>
              <pc:sldLayoutMk cId="2833164603" sldId="2147483650"/>
              <ac:picMk id="1026" creationId="{27FA7C0C-83D4-46B4-871F-B049CA2C4872}"/>
            </ac:picMkLst>
          </pc:picChg>
          <pc:picChg chg="add del mod">
            <ac:chgData name="Brandon Trube" userId="5cae9b0e17f354e2" providerId="LiveId" clId="{407B5D35-F6D4-4133-B154-B97B93463BD3}" dt="2023-01-02T22:43:58.597" v="144" actId="478"/>
            <ac:picMkLst>
              <pc:docMk/>
              <pc:sldMasterMk cId="2395535478" sldId="2147483648"/>
              <pc:sldLayoutMk cId="2833164603" sldId="2147483650"/>
              <ac:picMk id="1028" creationId="{3359B266-505A-68BB-98D8-A4A268080E7E}"/>
            </ac:picMkLst>
          </pc:picChg>
        </pc:sldLayoutChg>
        <pc:sldLayoutChg chg="delSp modSp mod">
          <pc:chgData name="Brandon Trube" userId="5cae9b0e17f354e2" providerId="LiveId" clId="{407B5D35-F6D4-4133-B154-B97B93463BD3}" dt="2023-01-02T22:44:38.694" v="147" actId="478"/>
          <pc:sldLayoutMkLst>
            <pc:docMk/>
            <pc:sldMasterMk cId="2395535478" sldId="2147483648"/>
            <pc:sldLayoutMk cId="2845715915" sldId="2147483651"/>
          </pc:sldLayoutMkLst>
          <pc:spChg chg="del mod">
            <ac:chgData name="Brandon Trube" userId="5cae9b0e17f354e2" providerId="LiveId" clId="{407B5D35-F6D4-4133-B154-B97B93463BD3}" dt="2023-01-02T22:44:38.694" v="147" actId="478"/>
            <ac:spMkLst>
              <pc:docMk/>
              <pc:sldMasterMk cId="2395535478" sldId="2147483648"/>
              <pc:sldLayoutMk cId="2845715915" sldId="2147483651"/>
              <ac:spMk id="5" creationId="{3DABE302-082A-50D6-D1AE-9D56917ECD8E}"/>
            </ac:spMkLst>
          </pc:spChg>
        </pc:sldLayoutChg>
        <pc:sldLayoutChg chg="delSp modSp mod">
          <pc:chgData name="Brandon Trube" userId="5cae9b0e17f354e2" providerId="LiveId" clId="{407B5D35-F6D4-4133-B154-B97B93463BD3}" dt="2023-01-02T22:45:07.652" v="154" actId="478"/>
          <pc:sldLayoutMkLst>
            <pc:docMk/>
            <pc:sldMasterMk cId="2395535478" sldId="2147483648"/>
            <pc:sldLayoutMk cId="4241937957" sldId="2147483652"/>
          </pc:sldLayoutMkLst>
          <pc:spChg chg="del">
            <ac:chgData name="Brandon Trube" userId="5cae9b0e17f354e2" providerId="LiveId" clId="{407B5D35-F6D4-4133-B154-B97B93463BD3}" dt="2023-01-02T22:45:07.652" v="154" actId="478"/>
            <ac:spMkLst>
              <pc:docMk/>
              <pc:sldMasterMk cId="2395535478" sldId="2147483648"/>
              <pc:sldLayoutMk cId="4241937957" sldId="2147483652"/>
              <ac:spMk id="5" creationId="{C341669A-D50F-52F8-632D-9C67D595F816}"/>
            </ac:spMkLst>
          </pc:spChg>
          <pc:spChg chg="del mod">
            <ac:chgData name="Brandon Trube" userId="5cae9b0e17f354e2" providerId="LiveId" clId="{407B5D35-F6D4-4133-B154-B97B93463BD3}" dt="2023-01-02T22:44:29.693" v="146" actId="478"/>
            <ac:spMkLst>
              <pc:docMk/>
              <pc:sldMasterMk cId="2395535478" sldId="2147483648"/>
              <pc:sldLayoutMk cId="4241937957" sldId="2147483652"/>
              <ac:spMk id="6" creationId="{0E850B3A-1E55-1BDE-9DEF-5B81E8AE89B6}"/>
            </ac:spMkLst>
          </pc:spChg>
        </pc:sldLayoutChg>
        <pc:sldLayoutChg chg="delSp modSp mod">
          <pc:chgData name="Brandon Trube" userId="5cae9b0e17f354e2" providerId="LiveId" clId="{407B5D35-F6D4-4133-B154-B97B93463BD3}" dt="2023-01-02T22:45:03.668" v="153" actId="478"/>
          <pc:sldLayoutMkLst>
            <pc:docMk/>
            <pc:sldMasterMk cId="2395535478" sldId="2147483648"/>
            <pc:sldLayoutMk cId="3567731076" sldId="2147483653"/>
          </pc:sldLayoutMkLst>
          <pc:spChg chg="del">
            <ac:chgData name="Brandon Trube" userId="5cae9b0e17f354e2" providerId="LiveId" clId="{407B5D35-F6D4-4133-B154-B97B93463BD3}" dt="2023-01-02T22:45:02.732" v="152" actId="478"/>
            <ac:spMkLst>
              <pc:docMk/>
              <pc:sldMasterMk cId="2395535478" sldId="2147483648"/>
              <pc:sldLayoutMk cId="3567731076" sldId="2147483653"/>
              <ac:spMk id="7" creationId="{14FD3FE3-D8A1-CD4B-3147-3BD93412377B}"/>
            </ac:spMkLst>
          </pc:spChg>
          <pc:spChg chg="del mod">
            <ac:chgData name="Brandon Trube" userId="5cae9b0e17f354e2" providerId="LiveId" clId="{407B5D35-F6D4-4133-B154-B97B93463BD3}" dt="2023-01-02T22:45:03.668" v="153" actId="478"/>
            <ac:spMkLst>
              <pc:docMk/>
              <pc:sldMasterMk cId="2395535478" sldId="2147483648"/>
              <pc:sldLayoutMk cId="3567731076" sldId="2147483653"/>
              <ac:spMk id="8" creationId="{0EA3DF31-1823-C8B3-802D-2BA05DEFD57D}"/>
            </ac:spMkLst>
          </pc:spChg>
        </pc:sldLayoutChg>
        <pc:sldLayoutChg chg="delSp modSp mod">
          <pc:chgData name="Brandon Trube" userId="5cae9b0e17f354e2" providerId="LiveId" clId="{407B5D35-F6D4-4133-B154-B97B93463BD3}" dt="2023-01-02T22:45:00.540" v="151" actId="478"/>
          <pc:sldLayoutMkLst>
            <pc:docMk/>
            <pc:sldMasterMk cId="2395535478" sldId="2147483648"/>
            <pc:sldLayoutMk cId="2586209900" sldId="2147483654"/>
          </pc:sldLayoutMkLst>
          <pc:spChg chg="del">
            <ac:chgData name="Brandon Trube" userId="5cae9b0e17f354e2" providerId="LiveId" clId="{407B5D35-F6D4-4133-B154-B97B93463BD3}" dt="2023-01-02T22:45:00.540" v="151" actId="478"/>
            <ac:spMkLst>
              <pc:docMk/>
              <pc:sldMasterMk cId="2395535478" sldId="2147483648"/>
              <pc:sldLayoutMk cId="2586209900" sldId="2147483654"/>
              <ac:spMk id="3" creationId="{EAFEE6C2-FF5B-484F-A4A9-7D092F240E0B}"/>
            </ac:spMkLst>
          </pc:spChg>
          <pc:spChg chg="del mod">
            <ac:chgData name="Brandon Trube" userId="5cae9b0e17f354e2" providerId="LiveId" clId="{407B5D35-F6D4-4133-B154-B97B93463BD3}" dt="2023-01-02T22:44:50.950" v="148" actId="478"/>
            <ac:spMkLst>
              <pc:docMk/>
              <pc:sldMasterMk cId="2395535478" sldId="2147483648"/>
              <pc:sldLayoutMk cId="2586209900" sldId="2147483654"/>
              <ac:spMk id="4" creationId="{BF52EC7F-4E16-64CA-82A9-FEE21127DE2A}"/>
            </ac:spMkLst>
          </pc:spChg>
        </pc:sldLayoutChg>
        <pc:sldLayoutChg chg="delSp modSp mod">
          <pc:chgData name="Brandon Trube" userId="5cae9b0e17f354e2" providerId="LiveId" clId="{407B5D35-F6D4-4133-B154-B97B93463BD3}" dt="2023-01-02T22:44:58.373" v="150" actId="478"/>
          <pc:sldLayoutMkLst>
            <pc:docMk/>
            <pc:sldMasterMk cId="2395535478" sldId="2147483648"/>
            <pc:sldLayoutMk cId="927955302" sldId="2147483655"/>
          </pc:sldLayoutMkLst>
          <pc:spChg chg="del">
            <ac:chgData name="Brandon Trube" userId="5cae9b0e17f354e2" providerId="LiveId" clId="{407B5D35-F6D4-4133-B154-B97B93463BD3}" dt="2023-01-02T22:44:58.373" v="150" actId="478"/>
            <ac:spMkLst>
              <pc:docMk/>
              <pc:sldMasterMk cId="2395535478" sldId="2147483648"/>
              <pc:sldLayoutMk cId="927955302" sldId="2147483655"/>
              <ac:spMk id="2" creationId="{2E5DD111-E7C2-B6CB-C04A-582A2392311F}"/>
            </ac:spMkLst>
          </pc:spChg>
          <pc:spChg chg="del mod">
            <ac:chgData name="Brandon Trube" userId="5cae9b0e17f354e2" providerId="LiveId" clId="{407B5D35-F6D4-4133-B154-B97B93463BD3}" dt="2023-01-02T22:44:56.189" v="149" actId="478"/>
            <ac:spMkLst>
              <pc:docMk/>
              <pc:sldMasterMk cId="2395535478" sldId="2147483648"/>
              <pc:sldLayoutMk cId="927955302" sldId="2147483655"/>
              <ac:spMk id="3" creationId="{366B4AE4-FD01-C9EE-B766-789726C1496D}"/>
            </ac:spMkLst>
          </pc:spChg>
        </pc:sldLayoutChg>
        <pc:sldLayoutChg chg="delSp modSp mod">
          <pc:chgData name="Brandon Trube" userId="5cae9b0e17f354e2" providerId="LiveId" clId="{407B5D35-F6D4-4133-B154-B97B93463BD3}" dt="2023-01-02T22:45:14.372" v="156" actId="478"/>
          <pc:sldLayoutMkLst>
            <pc:docMk/>
            <pc:sldMasterMk cId="2395535478" sldId="2147483648"/>
            <pc:sldLayoutMk cId="3051336016" sldId="2147483656"/>
          </pc:sldLayoutMkLst>
          <pc:spChg chg="del">
            <ac:chgData name="Brandon Trube" userId="5cae9b0e17f354e2" providerId="LiveId" clId="{407B5D35-F6D4-4133-B154-B97B93463BD3}" dt="2023-01-02T22:45:13.068" v="155" actId="478"/>
            <ac:spMkLst>
              <pc:docMk/>
              <pc:sldMasterMk cId="2395535478" sldId="2147483648"/>
              <pc:sldLayoutMk cId="3051336016" sldId="2147483656"/>
              <ac:spMk id="5" creationId="{93174896-5D1F-D094-608F-7291DF854777}"/>
            </ac:spMkLst>
          </pc:spChg>
          <pc:spChg chg="del mod">
            <ac:chgData name="Brandon Trube" userId="5cae9b0e17f354e2" providerId="LiveId" clId="{407B5D35-F6D4-4133-B154-B97B93463BD3}" dt="2023-01-02T22:45:14.372" v="156" actId="478"/>
            <ac:spMkLst>
              <pc:docMk/>
              <pc:sldMasterMk cId="2395535478" sldId="2147483648"/>
              <pc:sldLayoutMk cId="3051336016" sldId="2147483656"/>
              <ac:spMk id="6" creationId="{92CCD86F-F553-F267-3B57-9FC441715E6B}"/>
            </ac:spMkLst>
          </pc:spChg>
        </pc:sldLayoutChg>
        <pc:sldLayoutChg chg="delSp modSp mod">
          <pc:chgData name="Brandon Trube" userId="5cae9b0e17f354e2" providerId="LiveId" clId="{407B5D35-F6D4-4133-B154-B97B93463BD3}" dt="2023-01-02T22:45:22.308" v="158" actId="478"/>
          <pc:sldLayoutMkLst>
            <pc:docMk/>
            <pc:sldMasterMk cId="2395535478" sldId="2147483648"/>
            <pc:sldLayoutMk cId="1914684409" sldId="2147483657"/>
          </pc:sldLayoutMkLst>
          <pc:spChg chg="del">
            <ac:chgData name="Brandon Trube" userId="5cae9b0e17f354e2" providerId="LiveId" clId="{407B5D35-F6D4-4133-B154-B97B93463BD3}" dt="2023-01-02T22:45:21.373" v="157" actId="478"/>
            <ac:spMkLst>
              <pc:docMk/>
              <pc:sldMasterMk cId="2395535478" sldId="2147483648"/>
              <pc:sldLayoutMk cId="1914684409" sldId="2147483657"/>
              <ac:spMk id="5" creationId="{D51D3EAA-A5AF-716E-8485-1724A66F3679}"/>
            </ac:spMkLst>
          </pc:spChg>
          <pc:spChg chg="del mod">
            <ac:chgData name="Brandon Trube" userId="5cae9b0e17f354e2" providerId="LiveId" clId="{407B5D35-F6D4-4133-B154-B97B93463BD3}" dt="2023-01-02T22:45:22.308" v="158" actId="478"/>
            <ac:spMkLst>
              <pc:docMk/>
              <pc:sldMasterMk cId="2395535478" sldId="2147483648"/>
              <pc:sldLayoutMk cId="1914684409" sldId="2147483657"/>
              <ac:spMk id="6" creationId="{E5EBB42B-44E6-4555-0810-FED02DD72387}"/>
            </ac:spMkLst>
          </pc:spChg>
        </pc:sldLayoutChg>
        <pc:sldLayoutChg chg="delSp modSp mod">
          <pc:chgData name="Brandon Trube" userId="5cae9b0e17f354e2" providerId="LiveId" clId="{407B5D35-F6D4-4133-B154-B97B93463BD3}" dt="2023-01-02T22:45:26.708" v="160" actId="478"/>
          <pc:sldLayoutMkLst>
            <pc:docMk/>
            <pc:sldMasterMk cId="2395535478" sldId="2147483648"/>
            <pc:sldLayoutMk cId="184460956" sldId="2147483658"/>
          </pc:sldLayoutMkLst>
          <pc:spChg chg="del">
            <ac:chgData name="Brandon Trube" userId="5cae9b0e17f354e2" providerId="LiveId" clId="{407B5D35-F6D4-4133-B154-B97B93463BD3}" dt="2023-01-02T22:45:26.708" v="160" actId="478"/>
            <ac:spMkLst>
              <pc:docMk/>
              <pc:sldMasterMk cId="2395535478" sldId="2147483648"/>
              <pc:sldLayoutMk cId="184460956" sldId="2147483658"/>
              <ac:spMk id="4" creationId="{232B708A-2FDF-7D4B-2D3A-08C0CC15F3D1}"/>
            </ac:spMkLst>
          </pc:spChg>
          <pc:spChg chg="del mod">
            <ac:chgData name="Brandon Trube" userId="5cae9b0e17f354e2" providerId="LiveId" clId="{407B5D35-F6D4-4133-B154-B97B93463BD3}" dt="2023-01-02T22:45:25.799" v="159" actId="478"/>
            <ac:spMkLst>
              <pc:docMk/>
              <pc:sldMasterMk cId="2395535478" sldId="2147483648"/>
              <pc:sldLayoutMk cId="184460956" sldId="2147483658"/>
              <ac:spMk id="5" creationId="{0D35FDD3-5C2C-CD7B-F2D8-346ABC38B9CC}"/>
            </ac:spMkLst>
          </pc:spChg>
        </pc:sldLayoutChg>
        <pc:sldLayoutChg chg="delSp modSp mod">
          <pc:chgData name="Brandon Trube" userId="5cae9b0e17f354e2" providerId="LiveId" clId="{407B5D35-F6D4-4133-B154-B97B93463BD3}" dt="2023-01-02T22:45:30.379" v="162" actId="478"/>
          <pc:sldLayoutMkLst>
            <pc:docMk/>
            <pc:sldMasterMk cId="2395535478" sldId="2147483648"/>
            <pc:sldLayoutMk cId="1237314648" sldId="2147483659"/>
          </pc:sldLayoutMkLst>
          <pc:spChg chg="del">
            <ac:chgData name="Brandon Trube" userId="5cae9b0e17f354e2" providerId="LiveId" clId="{407B5D35-F6D4-4133-B154-B97B93463BD3}" dt="2023-01-02T22:45:29.599" v="161" actId="478"/>
            <ac:spMkLst>
              <pc:docMk/>
              <pc:sldMasterMk cId="2395535478" sldId="2147483648"/>
              <pc:sldLayoutMk cId="1237314648" sldId="2147483659"/>
              <ac:spMk id="4" creationId="{D7186223-B628-BE43-AA91-9D4C6EEDBE79}"/>
            </ac:spMkLst>
          </pc:spChg>
          <pc:spChg chg="del mod">
            <ac:chgData name="Brandon Trube" userId="5cae9b0e17f354e2" providerId="LiveId" clId="{407B5D35-F6D4-4133-B154-B97B93463BD3}" dt="2023-01-02T22:45:30.379" v="162" actId="478"/>
            <ac:spMkLst>
              <pc:docMk/>
              <pc:sldMasterMk cId="2395535478" sldId="2147483648"/>
              <pc:sldLayoutMk cId="1237314648" sldId="2147483659"/>
              <ac:spMk id="5" creationId="{7F69F1C0-44D5-65D0-F1F4-FF10039EFF5C}"/>
            </ac:spMkLst>
          </pc:spChg>
        </pc:sldLayoutChg>
        <pc:sldLayoutChg chg="new del mod">
          <pc:chgData name="Brandon Trube" userId="5cae9b0e17f354e2" providerId="LiveId" clId="{407B5D35-F6D4-4133-B154-B97B93463BD3}" dt="2023-01-02T22:37:19.370" v="109" actId="11236"/>
          <pc:sldLayoutMkLst>
            <pc:docMk/>
            <pc:sldMasterMk cId="2395535478" sldId="2147483648"/>
            <pc:sldLayoutMk cId="1980781787"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DACFD-BFA5-4873-93C7-4C7D25521573}" type="datetimeFigureOut">
              <a:rPr lang="en-US" smtClean="0"/>
              <a:t>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C6EC-F778-4579-ACC3-E5C61CDF24C1}" type="slidenum">
              <a:rPr lang="en-US" smtClean="0"/>
              <a:t>‹#›</a:t>
            </a:fld>
            <a:endParaRPr lang="en-US"/>
          </a:p>
        </p:txBody>
      </p:sp>
    </p:spTree>
    <p:extLst>
      <p:ext uri="{BB962C8B-B14F-4D97-AF65-F5344CB8AC3E}">
        <p14:creationId xmlns:p14="http://schemas.microsoft.com/office/powerpoint/2010/main" val="97196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a:t>
            </a:fld>
            <a:endParaRPr lang="en-US"/>
          </a:p>
        </p:txBody>
      </p:sp>
    </p:spTree>
    <p:extLst>
      <p:ext uri="{BB962C8B-B14F-4D97-AF65-F5344CB8AC3E}">
        <p14:creationId xmlns:p14="http://schemas.microsoft.com/office/powerpoint/2010/main" val="3969408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Welcome to the beginning of our journey into Defensive Driving. In this session, we're going to lay the groundwork for what's to come in our subsequent discussions. This course is designed not just to inform but also to equip you with practical skills and knowledge for safer driving.</a:t>
            </a:r>
          </a:p>
          <a:p>
            <a:pPr algn="l"/>
            <a:endParaRPr lang="en-US" b="0" i="0" dirty="0">
              <a:solidFill>
                <a:srgbClr val="D1D5DB"/>
              </a:solidFill>
              <a:effectLst/>
              <a:latin typeface="Söhne"/>
            </a:endParaRPr>
          </a:p>
          <a:p>
            <a:pPr algn="l"/>
            <a:r>
              <a:rPr lang="en-US" b="0" i="0" dirty="0">
                <a:solidFill>
                  <a:srgbClr val="D1D5DB"/>
                </a:solidFill>
                <a:effectLst/>
                <a:latin typeface="Söhne"/>
              </a:rPr>
              <a:t>We'll start by focusing on vehicle and personal safety. It's crucial to understand how to ensure your vehicle is road-ready and how personal safety measures can significantly reduce risks while driving.</a:t>
            </a:r>
          </a:p>
          <a:p>
            <a:pPr algn="l"/>
            <a:endParaRPr lang="en-US" b="0" i="0" dirty="0">
              <a:solidFill>
                <a:srgbClr val="D1D5DB"/>
              </a:solidFill>
              <a:effectLst/>
              <a:latin typeface="Söhne"/>
            </a:endParaRPr>
          </a:p>
          <a:p>
            <a:pPr algn="l"/>
            <a:r>
              <a:rPr lang="en-US" b="0" i="0" dirty="0">
                <a:solidFill>
                  <a:srgbClr val="D1D5DB"/>
                </a:solidFill>
                <a:effectLst/>
                <a:latin typeface="Söhne"/>
              </a:rPr>
              <a:t>Next, we'll delve into the equipment checklist. This segment is designed to familiarize you with all the essential tools and communication devices you should have before embarking on any journey. These tools are vital for your safety and effectiveness on the road.</a:t>
            </a:r>
          </a:p>
          <a:p>
            <a:pPr algn="l"/>
            <a:endParaRPr lang="en-US" b="0" i="0" dirty="0">
              <a:solidFill>
                <a:srgbClr val="D1D5DB"/>
              </a:solidFill>
              <a:effectLst/>
              <a:latin typeface="Söhne"/>
            </a:endParaRPr>
          </a:p>
          <a:p>
            <a:pPr algn="l"/>
            <a:r>
              <a:rPr lang="en-US" b="0" i="0" dirty="0">
                <a:solidFill>
                  <a:srgbClr val="D1D5DB"/>
                </a:solidFill>
                <a:effectLst/>
                <a:latin typeface="Söhne"/>
              </a:rPr>
              <a:t>Proper reporting techniques will also be a key focus. We'll cover the nuances of what information is critical during a drive, how to effectively communicate it, and the protocols for reporting. This knowledge is essential for maintaining situational awareness and ensuring a timely response to any incidents.</a:t>
            </a:r>
          </a:p>
          <a:p>
            <a:pPr algn="l"/>
            <a:endParaRPr lang="en-US" b="0" i="0" dirty="0">
              <a:solidFill>
                <a:srgbClr val="D1D5DB"/>
              </a:solidFill>
              <a:effectLst/>
              <a:latin typeface="Söhne"/>
            </a:endParaRPr>
          </a:p>
          <a:p>
            <a:pPr algn="l"/>
            <a:r>
              <a:rPr lang="en-US" b="0" i="0" dirty="0">
                <a:solidFill>
                  <a:srgbClr val="D1D5DB"/>
                </a:solidFill>
                <a:effectLst/>
                <a:latin typeface="Söhne"/>
              </a:rPr>
              <a:t>Lastly, we'll cover damage assessment. This part of the course will teach you how to quickly and accurately assess your vehicle for any potential issues, as well as how to evaluate and respond to road situations you might encounter.</a:t>
            </a:r>
          </a:p>
          <a:p>
            <a:pPr algn="l"/>
            <a:endParaRPr lang="en-US" b="0" i="0" dirty="0">
              <a:solidFill>
                <a:srgbClr val="D1D5DB"/>
              </a:solidFill>
              <a:effectLst/>
              <a:latin typeface="Söhne"/>
            </a:endParaRPr>
          </a:p>
          <a:p>
            <a:pPr algn="l"/>
            <a:r>
              <a:rPr lang="en-US" b="0" i="0" dirty="0">
                <a:solidFill>
                  <a:srgbClr val="D1D5DB"/>
                </a:solidFill>
                <a:effectLst/>
                <a:latin typeface="Söhne"/>
              </a:rPr>
              <a:t>Each of these topics plays a crucial role in defensive driving. By the end of this course, you'll have a comprehensive understanding of these areas, preparing you for safer, more informed driving experiences.</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2</a:t>
            </a:fld>
            <a:endParaRPr lang="en-US"/>
          </a:p>
        </p:txBody>
      </p:sp>
    </p:spTree>
    <p:extLst>
      <p:ext uri="{BB962C8B-B14F-4D97-AF65-F5344CB8AC3E}">
        <p14:creationId xmlns:p14="http://schemas.microsoft.com/office/powerpoint/2010/main" val="863058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Before we set out on any journey, especially in the context of defensive driving, it's crucial to conduct a thorough pre-drive vehicle inspection. This process is a fundamental part of ensuring both our safety and the reliability of our vehicle.</a:t>
            </a:r>
          </a:p>
          <a:p>
            <a:pPr algn="l"/>
            <a:endParaRPr lang="en-US" b="0" i="0" dirty="0">
              <a:solidFill>
                <a:srgbClr val="D1D5DB"/>
              </a:solidFill>
              <a:effectLst/>
              <a:latin typeface="Söhne"/>
            </a:endParaRPr>
          </a:p>
          <a:p>
            <a:pPr algn="l"/>
            <a:r>
              <a:rPr lang="en-US" b="0" i="0" dirty="0">
                <a:solidFill>
                  <a:srgbClr val="D1D5DB"/>
                </a:solidFill>
                <a:effectLst/>
                <a:latin typeface="Söhne"/>
              </a:rPr>
              <a:t>First, take a moment to look under your vehicle. You're checking for any signs of leaks – oil, coolant, or other fluids. This can be an early indicator of potential mechanical issues.</a:t>
            </a:r>
          </a:p>
          <a:p>
            <a:pPr algn="l"/>
            <a:endParaRPr lang="en-US" b="0" i="0" dirty="0">
              <a:solidFill>
                <a:srgbClr val="D1D5DB"/>
              </a:solidFill>
              <a:effectLst/>
              <a:latin typeface="Söhne"/>
            </a:endParaRPr>
          </a:p>
          <a:p>
            <a:pPr algn="l"/>
            <a:r>
              <a:rPr lang="en-US" b="0" i="0" dirty="0">
                <a:solidFill>
                  <a:srgbClr val="D1D5DB"/>
                </a:solidFill>
                <a:effectLst/>
                <a:latin typeface="Söhne"/>
              </a:rPr>
              <a:t>Next, walk around your vehicle. This isn't just a cursory glance; you're inspecting all lights, including headlights, brake lights, and turn signals, to ensure they are functioning correctly. Visibility to others on the road is a key safety factor.</a:t>
            </a:r>
          </a:p>
          <a:p>
            <a:pPr algn="l"/>
            <a:endParaRPr lang="en-US" b="0" i="0" dirty="0">
              <a:solidFill>
                <a:srgbClr val="D1D5DB"/>
              </a:solidFill>
              <a:effectLst/>
              <a:latin typeface="Söhne"/>
            </a:endParaRPr>
          </a:p>
          <a:p>
            <a:pPr algn="l"/>
            <a:r>
              <a:rPr lang="en-US" b="0" i="0" dirty="0">
                <a:solidFill>
                  <a:srgbClr val="D1D5DB"/>
                </a:solidFill>
                <a:effectLst/>
                <a:latin typeface="Söhne"/>
              </a:rPr>
              <a:t>Then, check your antennas, especially relevant for those of us in amateur radio. Ensure they are securely attached and functioning, as they are vital for our communication needs.</a:t>
            </a:r>
          </a:p>
          <a:p>
            <a:pPr algn="l"/>
            <a:endParaRPr lang="en-US" b="0" i="0" dirty="0">
              <a:solidFill>
                <a:srgbClr val="D1D5DB"/>
              </a:solidFill>
              <a:effectLst/>
              <a:latin typeface="Söhne"/>
            </a:endParaRPr>
          </a:p>
          <a:p>
            <a:pPr algn="l"/>
            <a:r>
              <a:rPr lang="en-US" b="0" i="0" dirty="0">
                <a:solidFill>
                  <a:srgbClr val="D1D5DB"/>
                </a:solidFill>
                <a:effectLst/>
                <a:latin typeface="Söhne"/>
              </a:rPr>
              <a:t>Now, move to the inside of your vehicle. Adjust your seat to ensure you can comfortably reach all controls and have a clear view of the road. Then, adjust your windshield mirror for the best rear visibility.</a:t>
            </a:r>
          </a:p>
          <a:p>
            <a:pPr algn="l"/>
            <a:endParaRPr lang="en-US" b="0" i="0" dirty="0">
              <a:solidFill>
                <a:srgbClr val="D1D5DB"/>
              </a:solidFill>
              <a:effectLst/>
              <a:latin typeface="Söhne"/>
            </a:endParaRPr>
          </a:p>
          <a:p>
            <a:pPr algn="l"/>
            <a:r>
              <a:rPr lang="en-US" b="0" i="0" dirty="0">
                <a:solidFill>
                  <a:srgbClr val="D1D5DB"/>
                </a:solidFill>
                <a:effectLst/>
                <a:latin typeface="Söhne"/>
              </a:rPr>
              <a:t>Don't forget your side mirrors. Set them to minimize blind spots, which is critical for safe lane changes and turns.</a:t>
            </a:r>
          </a:p>
          <a:p>
            <a:pPr algn="l"/>
            <a:endParaRPr lang="en-US" b="0" i="0" dirty="0">
              <a:solidFill>
                <a:srgbClr val="D1D5DB"/>
              </a:solidFill>
              <a:effectLst/>
              <a:latin typeface="Söhne"/>
            </a:endParaRPr>
          </a:p>
          <a:p>
            <a:pPr algn="l"/>
            <a:r>
              <a:rPr lang="en-US" b="0" i="0" dirty="0">
                <a:solidFill>
                  <a:srgbClr val="D1D5DB"/>
                </a:solidFill>
                <a:effectLst/>
                <a:latin typeface="Söhne"/>
              </a:rPr>
              <a:t>Before you start the engine, crack open a side window. This allows you to listen to the sounds of your vehicle and your surroundings – an often-overlooked aspect of situational awareness.</a:t>
            </a:r>
          </a:p>
          <a:p>
            <a:pPr algn="l"/>
            <a:endParaRPr lang="en-US" b="0" i="0" dirty="0">
              <a:solidFill>
                <a:srgbClr val="D1D5DB"/>
              </a:solidFill>
              <a:effectLst/>
              <a:latin typeface="Söhne"/>
            </a:endParaRPr>
          </a:p>
          <a:p>
            <a:pPr algn="l"/>
            <a:r>
              <a:rPr lang="en-US" b="0" i="0" dirty="0">
                <a:solidFill>
                  <a:srgbClr val="D1D5DB"/>
                </a:solidFill>
                <a:effectLst/>
                <a:latin typeface="Söhne"/>
              </a:rPr>
              <a:t>Finally, start your vehicle. Take a moment to look in all directions, being aware of your surroundings, and then move out slowly. This measured approach to beginning your journey can make a significant difference in your safety and the safety of others on the road.</a:t>
            </a:r>
          </a:p>
          <a:p>
            <a:endParaRPr lang="en-US" dirty="0"/>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3</a:t>
            </a:fld>
            <a:endParaRPr lang="en-US"/>
          </a:p>
        </p:txBody>
      </p:sp>
    </p:spTree>
    <p:extLst>
      <p:ext uri="{BB962C8B-B14F-4D97-AF65-F5344CB8AC3E}">
        <p14:creationId xmlns:p14="http://schemas.microsoft.com/office/powerpoint/2010/main" val="1593175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An often-overlooked aspect of defensive driving is the proper adjustment of our vehicle's side mirrors. It's a simple yet crucial step in minimizing blind spots, significantly enhancing our safety on the road.</a:t>
            </a:r>
          </a:p>
          <a:p>
            <a:pPr algn="l"/>
            <a:endParaRPr lang="en-US" b="0" i="0" dirty="0">
              <a:solidFill>
                <a:srgbClr val="D1D5DB"/>
              </a:solidFill>
              <a:effectLst/>
              <a:latin typeface="Söhne"/>
            </a:endParaRPr>
          </a:p>
          <a:p>
            <a:pPr algn="l"/>
            <a:r>
              <a:rPr lang="en-US" b="0" i="0" dirty="0">
                <a:solidFill>
                  <a:srgbClr val="D1D5DB"/>
                </a:solidFill>
                <a:effectLst/>
                <a:latin typeface="Söhne"/>
              </a:rPr>
              <a:t>Let's break down the process. First, adjust your left side mirror. Sit in your driver's seat and put your left cheek close to the side window. From this position, adjust the left mirror until you can just see the edge of your car's rear fender.</a:t>
            </a:r>
          </a:p>
          <a:p>
            <a:pPr algn="l"/>
            <a:endParaRPr lang="en-US" b="0" i="0" dirty="0">
              <a:solidFill>
                <a:srgbClr val="D1D5DB"/>
              </a:solidFill>
              <a:effectLst/>
              <a:latin typeface="Söhne"/>
            </a:endParaRPr>
          </a:p>
          <a:p>
            <a:pPr algn="l"/>
            <a:r>
              <a:rPr lang="en-US" b="0" i="0" dirty="0">
                <a:solidFill>
                  <a:srgbClr val="D1D5DB"/>
                </a:solidFill>
                <a:effectLst/>
                <a:latin typeface="Söhne"/>
              </a:rPr>
              <a:t>Now, for the right mirror. Move your head to the right, maintaining the same distance from the center as when you leaned left. Adjust the right side mirror similarly until you see the rear fender on that side.</a:t>
            </a:r>
          </a:p>
          <a:p>
            <a:pPr algn="l"/>
            <a:endParaRPr lang="en-US" b="0" i="0" dirty="0">
              <a:solidFill>
                <a:srgbClr val="D1D5DB"/>
              </a:solidFill>
              <a:effectLst/>
              <a:latin typeface="Söhne"/>
            </a:endParaRPr>
          </a:p>
          <a:p>
            <a:pPr algn="l"/>
            <a:r>
              <a:rPr lang="en-US" b="0" i="0" dirty="0">
                <a:solidFill>
                  <a:srgbClr val="D1D5DB"/>
                </a:solidFill>
                <a:effectLst/>
                <a:latin typeface="Söhne"/>
              </a:rPr>
              <a:t>With this method, you maximize the field of vision provided by your side mirrors. This adjustment ensures that traffic transitions smoothly from your central rearview mirror to your side mirrors, greatly reducing those hazardous blind spots.</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reducing blind spots is not just about enhancing your comfort; it's about making informed decisions on the road. By ensuring you have the best possible view of the traffic around you, you're taking a vital step in preventing accidents and driving defensively.</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4</a:t>
            </a:fld>
            <a:endParaRPr lang="en-US"/>
          </a:p>
        </p:txBody>
      </p:sp>
    </p:spTree>
    <p:extLst>
      <p:ext uri="{BB962C8B-B14F-4D97-AF65-F5344CB8AC3E}">
        <p14:creationId xmlns:p14="http://schemas.microsoft.com/office/powerpoint/2010/main" val="2657985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In our journey of mastering defensive driving, understanding how to handle blind spots and tailgaters is crucial for our safety on the road. Let’s delve into these two important aspects.</a:t>
            </a:r>
          </a:p>
          <a:p>
            <a:pPr algn="l"/>
            <a:endParaRPr lang="en-US" b="0" i="0" dirty="0">
              <a:solidFill>
                <a:srgbClr val="D1D5DB"/>
              </a:solidFill>
              <a:effectLst/>
              <a:latin typeface="Söhne"/>
            </a:endParaRPr>
          </a:p>
          <a:p>
            <a:pPr algn="l"/>
            <a:r>
              <a:rPr lang="en-US" b="0" i="0" dirty="0" err="1">
                <a:solidFill>
                  <a:srgbClr val="D1D5DB"/>
                </a:solidFill>
                <a:effectLst/>
                <a:latin typeface="Söhne"/>
              </a:rPr>
              <a:t>Ltalk</a:t>
            </a:r>
            <a:r>
              <a:rPr lang="en-US" b="0" i="0" dirty="0">
                <a:solidFill>
                  <a:srgbClr val="D1D5DB"/>
                </a:solidFill>
                <a:effectLst/>
                <a:latin typeface="Söhne"/>
              </a:rPr>
              <a:t> about tailgaters. These drivers decrease your safe stopping distance, potentially leading to rear-end collisions. If you find yourself in this situation, the key is not to brake suddenly. Instead, slow down gradually. Lightly tap your brakes occasionally to signal your intention to reduce speed. This not only alerts the tailgater but also encourages them to maintain a safer distance. Remember, our aim is to avoid confrontation and escalation. Sometimes, simply changing lanes and allowing a tailgater to pass is the safest course of action.</a:t>
            </a:r>
          </a:p>
          <a:p>
            <a:pPr algn="l"/>
            <a:endParaRPr lang="en-US" b="0" i="0" dirty="0">
              <a:solidFill>
                <a:srgbClr val="D1D5DB"/>
              </a:solidFill>
              <a:effectLst/>
              <a:latin typeface="Söhne"/>
            </a:endParaRPr>
          </a:p>
          <a:p>
            <a:pPr algn="l"/>
            <a:r>
              <a:rPr lang="en-US" b="0" i="0" dirty="0">
                <a:solidFill>
                  <a:srgbClr val="D1D5DB"/>
                </a:solidFill>
                <a:effectLst/>
                <a:latin typeface="Söhne"/>
              </a:rPr>
              <a:t>In summary, being aware of your blind spots and knowing how to deal with tailgaters are fundamental skills in defensive driving. They help us prevent accidents and ensure a safer driving experience for everyone on the road.</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5</a:t>
            </a:fld>
            <a:endParaRPr lang="en-US"/>
          </a:p>
        </p:txBody>
      </p:sp>
    </p:spTree>
    <p:extLst>
      <p:ext uri="{BB962C8B-B14F-4D97-AF65-F5344CB8AC3E}">
        <p14:creationId xmlns:p14="http://schemas.microsoft.com/office/powerpoint/2010/main" val="2897362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Our goal is not just to react to situations, but to proactively prevent accidents through mindful driving practices.</a:t>
            </a:r>
          </a:p>
          <a:p>
            <a:pPr algn="l"/>
            <a:endParaRPr lang="en-US" b="0" i="0" dirty="0">
              <a:solidFill>
                <a:srgbClr val="D1D5DB"/>
              </a:solidFill>
              <a:effectLst/>
              <a:latin typeface="Söhne"/>
            </a:endParaRPr>
          </a:p>
          <a:p>
            <a:pPr algn="l"/>
            <a:r>
              <a:rPr lang="en-US" b="0" i="0" dirty="0">
                <a:solidFill>
                  <a:srgbClr val="D1D5DB"/>
                </a:solidFill>
                <a:effectLst/>
                <a:latin typeface="Söhne"/>
              </a:rPr>
              <a:t>Let's start with urban driving. In city conditions, maintaining a safe following distance is crucial. Aim for at least a 2-second gap between you and the vehicle ahead. For drivers aged 50 and above, increasing this gap to 3 seconds is advisable, providing additional reaction time. Consistently scanning ahead about 1 1/2 blocks, or 12 to 15 seconds, helps anticipate traffic changes and potential hazards.</a:t>
            </a:r>
          </a:p>
          <a:p>
            <a:pPr algn="l"/>
            <a:endParaRPr lang="en-US" b="0" i="0" dirty="0">
              <a:solidFill>
                <a:srgbClr val="D1D5DB"/>
              </a:solidFill>
              <a:effectLst/>
              <a:latin typeface="Söhne"/>
            </a:endParaRPr>
          </a:p>
          <a:p>
            <a:pPr algn="l"/>
            <a:r>
              <a:rPr lang="en-US" b="0" i="0" dirty="0">
                <a:solidFill>
                  <a:srgbClr val="D1D5DB"/>
                </a:solidFill>
                <a:effectLst/>
                <a:latin typeface="Söhne"/>
              </a:rPr>
              <a:t>Switching to highway driving, the following distance principle remains the same. Keep a consistent 2-second gap in normal conditions, and extend it to 3 seconds if you're 50 or older. The faster speeds on highways mean scanning further ahead, approximately 1/4 mile, to stay prepared for sudden changes.</a:t>
            </a:r>
          </a:p>
          <a:p>
            <a:pPr algn="l"/>
            <a:endParaRPr lang="en-US" b="0" i="0" dirty="0">
              <a:solidFill>
                <a:srgbClr val="D1D5DB"/>
              </a:solidFill>
              <a:effectLst/>
              <a:latin typeface="Söhne"/>
            </a:endParaRPr>
          </a:p>
          <a:p>
            <a:pPr algn="l"/>
            <a:r>
              <a:rPr lang="en-US" b="0" i="0" dirty="0">
                <a:solidFill>
                  <a:srgbClr val="D1D5DB"/>
                </a:solidFill>
                <a:effectLst/>
                <a:latin typeface="Söhne"/>
              </a:rPr>
              <a:t>Now, for some general safety tips applicable in all driving situations. A good rule of thumb when stopping is to ensure you can see the rear tires of the vehicle in front. This space provides a safety buffer. After passing another vehicle, don't merge back in front of it until you can see its front tires in your rearview mirror, confirming you have enough clearance. Finally, when following larger vehicles like trucks, always ensure you can see the driver in his side mirror. If you can't, it means the driver can't see you, and you're in a blind spot.</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these defensive driving strategies are about making thoughtful, proactive decisions that enhance your safety and the safety of others on the road</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6</a:t>
            </a:fld>
            <a:endParaRPr lang="en-US"/>
          </a:p>
        </p:txBody>
      </p:sp>
    </p:spTree>
    <p:extLst>
      <p:ext uri="{BB962C8B-B14F-4D97-AF65-F5344CB8AC3E}">
        <p14:creationId xmlns:p14="http://schemas.microsoft.com/office/powerpoint/2010/main" val="3271833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When it comes to driving on the highway, especially in our capacity as spotters, certain practices are vital for maintaining safety and ensuring smooth operations. Here are some key points to keep in mind.</a:t>
            </a:r>
          </a:p>
          <a:p>
            <a:pPr algn="l"/>
            <a:endParaRPr lang="en-US" b="0" i="0" dirty="0">
              <a:solidFill>
                <a:srgbClr val="D1D5DB"/>
              </a:solidFill>
              <a:effectLst/>
              <a:latin typeface="Söhne"/>
            </a:endParaRPr>
          </a:p>
          <a:p>
            <a:pPr algn="l"/>
            <a:r>
              <a:rPr lang="en-US" b="0" i="0" dirty="0">
                <a:solidFill>
                  <a:srgbClr val="D1D5DB"/>
                </a:solidFill>
                <a:effectLst/>
                <a:latin typeface="Söhne"/>
              </a:rPr>
              <a:t>Firstly, visibility is paramount. Always use your vehicle’s lights while driving, especially in low-visibility conditions. When you're parked, especially on the side of the highway, make sure to turn on your hazard lights. This alerts other drivers to your presence and helps avoid accidents.</a:t>
            </a:r>
          </a:p>
          <a:p>
            <a:pPr algn="l"/>
            <a:endParaRPr lang="en-US" b="0" i="0" dirty="0">
              <a:solidFill>
                <a:srgbClr val="D1D5DB"/>
              </a:solidFill>
              <a:effectLst/>
              <a:latin typeface="Söhne"/>
            </a:endParaRPr>
          </a:p>
          <a:p>
            <a:pPr algn="l"/>
            <a:r>
              <a:rPr lang="en-US" b="0" i="0" dirty="0">
                <a:solidFill>
                  <a:srgbClr val="D1D5DB"/>
                </a:solidFill>
                <a:effectLst/>
                <a:latin typeface="Söhne"/>
              </a:rPr>
              <a:t>Using turn signals is not just a courtesy; it's a crucial communication tool. Signal your intentions well in advance to inform other drivers about your next move. This reduces the risk of collisions and improves traffic flow.</a:t>
            </a:r>
          </a:p>
          <a:p>
            <a:pPr algn="l"/>
            <a:endParaRPr lang="en-US" b="0" i="0" dirty="0">
              <a:solidFill>
                <a:srgbClr val="D1D5DB"/>
              </a:solidFill>
              <a:effectLst/>
              <a:latin typeface="Söhne"/>
            </a:endParaRPr>
          </a:p>
          <a:p>
            <a:pPr algn="l"/>
            <a:r>
              <a:rPr lang="en-US" b="0" i="0" dirty="0">
                <a:solidFill>
                  <a:srgbClr val="D1D5DB"/>
                </a:solidFill>
                <a:effectLst/>
                <a:latin typeface="Söhne"/>
              </a:rPr>
              <a:t>It's advisable to avoid unpaved roads where possible. These can present unpredictable driving conditions that may lead to vehicle damage or loss of control.</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as a spotter, you are not there to police other drivers. Avoid the temptation to tell others what they should be doing. Focus on your own driving and safety.</a:t>
            </a:r>
          </a:p>
          <a:p>
            <a:pPr algn="l"/>
            <a:endParaRPr lang="en-US" b="0" i="0" dirty="0">
              <a:solidFill>
                <a:srgbClr val="D1D5DB"/>
              </a:solidFill>
              <a:effectLst/>
              <a:latin typeface="Söhne"/>
            </a:endParaRPr>
          </a:p>
          <a:p>
            <a:pPr algn="l"/>
            <a:r>
              <a:rPr lang="en-US" b="0" i="0" dirty="0">
                <a:solidFill>
                  <a:srgbClr val="D1D5DB"/>
                </a:solidFill>
                <a:effectLst/>
                <a:latin typeface="Söhne"/>
              </a:rPr>
              <a:t>Being a spotter often means sudden stops and starts, so it's important to be hyper-aware of the traffic around you. This means constantly checking your mirrors and being mindful of vehicles behind and beside you.</a:t>
            </a:r>
          </a:p>
          <a:p>
            <a:pPr algn="l"/>
            <a:endParaRPr lang="en-US" b="0" i="0" dirty="0">
              <a:solidFill>
                <a:srgbClr val="D1D5DB"/>
              </a:solidFill>
              <a:effectLst/>
              <a:latin typeface="Söhne"/>
            </a:endParaRPr>
          </a:p>
          <a:p>
            <a:pPr algn="l"/>
            <a:r>
              <a:rPr lang="en-US" b="0" i="0" dirty="0">
                <a:solidFill>
                  <a:srgbClr val="D1D5DB"/>
                </a:solidFill>
                <a:effectLst/>
                <a:latin typeface="Söhne"/>
              </a:rPr>
              <a:t>Always park completely off the road, preferably headed out. This positioning allows for a quick and safe exit if needed.</a:t>
            </a:r>
          </a:p>
          <a:p>
            <a:pPr algn="l"/>
            <a:endParaRPr lang="en-US" b="0" i="0" dirty="0">
              <a:solidFill>
                <a:srgbClr val="D1D5DB"/>
              </a:solidFill>
              <a:effectLst/>
              <a:latin typeface="Söhne"/>
            </a:endParaRPr>
          </a:p>
          <a:p>
            <a:pPr algn="l"/>
            <a:r>
              <a:rPr lang="en-US" b="0" i="0" dirty="0">
                <a:solidFill>
                  <a:srgbClr val="D1D5DB"/>
                </a:solidFill>
                <a:effectLst/>
                <a:latin typeface="Söhne"/>
              </a:rPr>
              <a:t>Lastly, it's important to report any unsafe traffic or hazardous conditions you encounter. This information can be crucial for the safety of other drivers and emergency responders.</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our role as spotters on the highway is to observe and report while ensuring our own safety and the safety of others. These practices are fundamental in fulfilling that role responsibly.</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7</a:t>
            </a:fld>
            <a:endParaRPr lang="en-US"/>
          </a:p>
        </p:txBody>
      </p:sp>
    </p:spTree>
    <p:extLst>
      <p:ext uri="{BB962C8B-B14F-4D97-AF65-F5344CB8AC3E}">
        <p14:creationId xmlns:p14="http://schemas.microsoft.com/office/powerpoint/2010/main" val="796706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Thank you all for your attentive participation in our 'Defensive Driving' presentation. We've covered a range of vital topics today, from the importance of pre-drive vehicle checks to the nuances of highway driving, and the best practices for managing blind spots and dealing with tailgaters. Each of these elements plays a crucial role in enhancing our safety on the road, especially in our capacity as members of the Sedgwick County R.A.C.E.S.</a:t>
            </a:r>
          </a:p>
          <a:p>
            <a:pPr algn="l"/>
            <a:endParaRPr lang="en-US" b="0" i="0" dirty="0">
              <a:solidFill>
                <a:srgbClr val="D1D5DB"/>
              </a:solidFill>
              <a:effectLst/>
              <a:latin typeface="Söhne"/>
            </a:endParaRPr>
          </a:p>
          <a:p>
            <a:pPr algn="l"/>
            <a:r>
              <a:rPr lang="en-US" b="0" i="0" dirty="0">
                <a:solidFill>
                  <a:srgbClr val="D1D5DB"/>
                </a:solidFill>
                <a:effectLst/>
                <a:latin typeface="Söhne"/>
              </a:rPr>
              <a:t>As we conclude, I'd like to open the floor for any questions you might have. This is your opportunity to seek clarification, share experiences, or discuss any aspect of defensive driving that you'd like to explore further. Your questions are valuable, not just for your understanding but for the benefit of the entire group. They help us all gain a deeper insight into the best practices of safe driving.</a:t>
            </a:r>
          </a:p>
          <a:p>
            <a:pPr algn="l"/>
            <a:endParaRPr lang="en-US" b="0" i="0" dirty="0">
              <a:solidFill>
                <a:srgbClr val="D1D5DB"/>
              </a:solidFill>
              <a:effectLst/>
              <a:latin typeface="Söhne"/>
            </a:endParaRPr>
          </a:p>
          <a:p>
            <a:pPr algn="l"/>
            <a:r>
              <a:rPr lang="en-US" b="0" i="0" dirty="0">
                <a:solidFill>
                  <a:srgbClr val="D1D5DB"/>
                </a:solidFill>
                <a:effectLst/>
                <a:latin typeface="Söhne"/>
              </a:rPr>
              <a:t>Please, feel free to ask any questions you have now. If you think of something later, or prefer a one-on-one discussion, I am available after the presentation as well. Your safety and confidence on the road are our top priorities, and we're here to support you in any way we can.</a:t>
            </a:r>
          </a:p>
          <a:p>
            <a:pPr algn="l"/>
            <a:endParaRPr lang="en-US" b="0" i="0" dirty="0">
              <a:solidFill>
                <a:srgbClr val="D1D5DB"/>
              </a:solidFill>
              <a:effectLst/>
              <a:latin typeface="Söhne"/>
            </a:endParaRPr>
          </a:p>
          <a:p>
            <a:pPr algn="l"/>
            <a:r>
              <a:rPr lang="en-US" b="0" i="0" dirty="0">
                <a:solidFill>
                  <a:srgbClr val="D1D5DB"/>
                </a:solidFill>
                <a:effectLst/>
                <a:latin typeface="Söhne"/>
              </a:rPr>
              <a:t>So, let's hear your questions, thoughts, or any points you'd like to discuss further.</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9</a:t>
            </a:fld>
            <a:endParaRPr lang="en-US"/>
          </a:p>
        </p:txBody>
      </p:sp>
    </p:spTree>
    <p:extLst>
      <p:ext uri="{BB962C8B-B14F-4D97-AF65-F5344CB8AC3E}">
        <p14:creationId xmlns:p14="http://schemas.microsoft.com/office/powerpoint/2010/main" val="1339253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BBC8-789F-C598-7711-30526C4CF9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6E10F-C5A6-785F-9E46-AB8C1811C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67FC4E75-4B28-7472-A777-3E0AF8B35E3E}"/>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7" name="Picture 2">
            <a:extLst>
              <a:ext uri="{FF2B5EF4-FFF2-40B4-BE49-F238E27FC236}">
                <a16:creationId xmlns:a16="http://schemas.microsoft.com/office/drawing/2014/main" id="{02260226-D996-10EE-0588-5C88705653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2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A413-D8A4-3170-A085-0EE6F01B4E67}"/>
              </a:ext>
            </a:extLst>
          </p:cNvPr>
          <p:cNvSpPr>
            <a:spLocks noGrp="1"/>
          </p:cNvSpPr>
          <p:nvPr>
            <p:ph type="title"/>
          </p:nvPr>
        </p:nvSpPr>
        <p:spPr>
          <a:xfrm>
            <a:off x="1390291" y="794892"/>
            <a:ext cx="7614001" cy="9303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699A7E-295D-FCC9-B428-CBE8665626E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6B6E69A-1693-C367-FAF3-C00844626E82}"/>
              </a:ext>
            </a:extLst>
          </p:cNvPr>
          <p:cNvSpPr>
            <a:spLocks noGrp="1"/>
          </p:cNvSpPr>
          <p:nvPr>
            <p:ph type="sldNum" sz="quarter" idx="12"/>
          </p:nvPr>
        </p:nvSpPr>
        <p:spPr/>
        <p:txBody>
          <a:bodyPr/>
          <a:lstStyle/>
          <a:p>
            <a:fld id="{7F72472B-C334-4A8F-BE9E-A62B457BC03B}" type="slidenum">
              <a:rPr lang="en-US" smtClean="0"/>
              <a:t>‹#›</a:t>
            </a:fld>
            <a:endParaRPr lang="en-US" dirty="0"/>
          </a:p>
        </p:txBody>
      </p:sp>
      <p:pic>
        <p:nvPicPr>
          <p:cNvPr id="1026" name="Picture 2">
            <a:extLst>
              <a:ext uri="{FF2B5EF4-FFF2-40B4-BE49-F238E27FC236}">
                <a16:creationId xmlns:a16="http://schemas.microsoft.com/office/drawing/2014/main" id="{27FA7C0C-83D4-46B4-871F-B049CA2C48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D65480-B275-4CED-8494-25081781FF7D}"/>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spTree>
    <p:extLst>
      <p:ext uri="{BB962C8B-B14F-4D97-AF65-F5344CB8AC3E}">
        <p14:creationId xmlns:p14="http://schemas.microsoft.com/office/powerpoint/2010/main" val="283316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EC89-BFD9-5FFB-59B3-001061917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E399A-1A09-E781-550B-4C9F42F75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0C1C-B9DA-8C04-97AF-D7CEA6893AA5}"/>
              </a:ext>
            </a:extLst>
          </p:cNvPr>
          <p:cNvSpPr>
            <a:spLocks noGrp="1"/>
          </p:cNvSpPr>
          <p:nvPr>
            <p:ph type="dt" sz="half" idx="10"/>
          </p:nvPr>
        </p:nvSpPr>
        <p:spPr>
          <a:xfrm>
            <a:off x="838200" y="6356350"/>
            <a:ext cx="2743200" cy="365125"/>
          </a:xfrm>
          <a:prstGeom prst="rect">
            <a:avLst/>
          </a:prstGeom>
        </p:spPr>
        <p:txBody>
          <a:bodyPr/>
          <a:lstStyle/>
          <a:p>
            <a:fld id="{FF20E852-2FA0-4CC1-8B24-D8897122BACC}" type="datetimeFigureOut">
              <a:rPr lang="en-US" smtClean="0"/>
              <a:t>1/10/2024</a:t>
            </a:fld>
            <a:endParaRPr lang="en-US"/>
          </a:p>
        </p:txBody>
      </p:sp>
      <p:sp>
        <p:nvSpPr>
          <p:cNvPr id="6" name="Slide Number Placeholder 5">
            <a:extLst>
              <a:ext uri="{FF2B5EF4-FFF2-40B4-BE49-F238E27FC236}">
                <a16:creationId xmlns:a16="http://schemas.microsoft.com/office/drawing/2014/main" id="{189167AB-B0D6-D193-6981-A27A50712848}"/>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84571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5F23-1DF1-AD37-DBA4-A40741ABC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07296-75E8-E0EB-ECE9-C7A199746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92B-04A7-D080-154C-1A1A3691B1E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C84B5EF-9B05-E627-BB98-5800D60F449E}"/>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42419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6793-09CF-793D-9AAD-8D26FC3925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3A55B1-9FA9-973F-F472-17FE55D4C3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6277F-9770-C770-A360-2ED8B812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F63DA1-5664-C2BC-14EE-89EEE9C8D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C29457-F5D0-B3F0-3224-C72AE70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6C39C0A-3CBA-6C4B-EE9C-5EC359A17BC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56773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2A2E-318E-2F2A-4E34-D48A7BE2000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4BD19E2-13D7-10CE-955A-7E75B0A8DC9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58620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9609A-F72D-536A-73E3-2797B25FB862}"/>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927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1A6D-2055-79AC-241D-A7FE4AACF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040A4-C220-9E62-A379-8BAA829CD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BADE3-2A31-250A-F4E8-951A52706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45BC1ACD-1CC4-166D-B345-AF6A2D9CDE36}"/>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05133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98D2-AEF5-B31C-4587-72EEF03FB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C0053-9CF8-AB07-1DFC-DE820DD07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82329-BB6D-93D8-B1D7-15F9D9A4F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8913DF8-1FEF-0A66-B436-3F0B67C35C81}"/>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9146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3AE3-9B83-56CC-C5AB-C64A82CBE3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1AD78D-F9DD-293B-40E3-E6898EB7D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0D655-4B9A-2DBE-E49A-3FAC76AE405B}"/>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84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E5429-B23C-0708-8D08-603813456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16194-48A0-05B7-6BC8-89D54F5914FE}"/>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76029BB-762C-19DC-0697-21270922CDB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23731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482478-0F0D-D506-0867-41B3F8481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4665E-7660-85A4-57DB-64C1D69A91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6D9296-DCCB-5662-BDC9-B63EEA2D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472B-C334-4A8F-BE9E-A62B457BC03B}" type="slidenum">
              <a:rPr lang="en-US" smtClean="0"/>
              <a:t>‹#›</a:t>
            </a:fld>
            <a:endParaRPr lang="en-US"/>
          </a:p>
        </p:txBody>
      </p:sp>
      <p:pic>
        <p:nvPicPr>
          <p:cNvPr id="7" name="Picture 4" descr="Five Steps of Emergency Management">
            <a:extLst>
              <a:ext uri="{FF2B5EF4-FFF2-40B4-BE49-F238E27FC236}">
                <a16:creationId xmlns:a16="http://schemas.microsoft.com/office/drawing/2014/main" id="{D89E6D6B-C0E4-4A6E-F6B9-766A997A57C0}"/>
              </a:ext>
            </a:extLst>
          </p:cNvPr>
          <p:cNvPicPr>
            <a:picLocks noChangeAspect="1" noChangeArrowheads="1"/>
          </p:cNvPicPr>
          <p:nvPr userDrawn="1"/>
        </p:nvPicPr>
        <p:blipFill>
          <a:blip r:embed="rId13">
            <a:alphaModFix amt="20000"/>
            <a:extLst>
              <a:ext uri="{28A0092B-C50C-407E-A947-70E740481C1C}">
                <a14:useLocalDpi xmlns:a14="http://schemas.microsoft.com/office/drawing/2010/main" val="0"/>
              </a:ext>
            </a:extLst>
          </a:blip>
          <a:srcRect/>
          <a:stretch>
            <a:fillRect/>
          </a:stretch>
        </p:blipFill>
        <p:spPr bwMode="auto">
          <a:xfrm>
            <a:off x="4504966" y="2500963"/>
            <a:ext cx="3103533" cy="31104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2CA360-E743-BE05-A551-D539109A8707}"/>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pic>
        <p:nvPicPr>
          <p:cNvPr id="11" name="Picture 2">
            <a:extLst>
              <a:ext uri="{FF2B5EF4-FFF2-40B4-BE49-F238E27FC236}">
                <a16:creationId xmlns:a16="http://schemas.microsoft.com/office/drawing/2014/main" id="{43680DB5-E875-18D7-2726-FD18CCC9FCB5}"/>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B37F6-1C3E-3C06-3E92-134E2F8BAE71}"/>
              </a:ext>
            </a:extLst>
          </p:cNvPr>
          <p:cNvSpPr>
            <a:spLocks noGrp="1"/>
          </p:cNvSpPr>
          <p:nvPr>
            <p:ph type="ctrTitle"/>
          </p:nvPr>
        </p:nvSpPr>
        <p:spPr>
          <a:xfrm>
            <a:off x="699714" y="5490971"/>
            <a:ext cx="6962072" cy="1159200"/>
          </a:xfrm>
        </p:spPr>
        <p:txBody>
          <a:bodyPr anchor="ctr">
            <a:normAutofit/>
          </a:bodyPr>
          <a:lstStyle/>
          <a:p>
            <a:pPr algn="l"/>
            <a:r>
              <a:rPr lang="en-US" sz="4000" dirty="0">
                <a:solidFill>
                  <a:srgbClr val="FFFFFF"/>
                </a:solidFill>
              </a:rPr>
              <a:t>Defensive Driving</a:t>
            </a:r>
          </a:p>
        </p:txBody>
      </p:sp>
      <p:sp>
        <p:nvSpPr>
          <p:cNvPr id="3" name="Subtitle 2">
            <a:extLst>
              <a:ext uri="{FF2B5EF4-FFF2-40B4-BE49-F238E27FC236}">
                <a16:creationId xmlns:a16="http://schemas.microsoft.com/office/drawing/2014/main" id="{4AD62A61-1E8F-C5AB-8BEC-82F8AB1486FB}"/>
              </a:ext>
            </a:extLst>
          </p:cNvPr>
          <p:cNvSpPr>
            <a:spLocks noGrp="1"/>
          </p:cNvSpPr>
          <p:nvPr>
            <p:ph type="subTitle" idx="1"/>
          </p:nvPr>
        </p:nvSpPr>
        <p:spPr>
          <a:xfrm>
            <a:off x="8456522" y="5633765"/>
            <a:ext cx="3408555" cy="873612"/>
          </a:xfrm>
        </p:spPr>
        <p:txBody>
          <a:bodyPr anchor="ctr">
            <a:normAutofit/>
          </a:bodyPr>
          <a:lstStyle/>
          <a:p>
            <a:pPr algn="l"/>
            <a:endParaRPr lang="en-US" sz="2000">
              <a:solidFill>
                <a:srgbClr val="FFFFFF"/>
              </a:solidFill>
            </a:endParaRPr>
          </a:p>
        </p:txBody>
      </p:sp>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7106"/>
            <a:ext cx="12192000" cy="3876010"/>
          </a:xfrm>
          <a:prstGeom prst="rect">
            <a:avLst/>
          </a:prstGeom>
        </p:spPr>
      </p:pic>
    </p:spTree>
    <p:extLst>
      <p:ext uri="{BB962C8B-B14F-4D97-AF65-F5344CB8AC3E}">
        <p14:creationId xmlns:p14="http://schemas.microsoft.com/office/powerpoint/2010/main" val="2247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a:extLst>
              <a:ext uri="{FF2B5EF4-FFF2-40B4-BE49-F238E27FC236}">
                <a16:creationId xmlns:a16="http://schemas.microsoft.com/office/drawing/2014/main" id="{46A63C54-7F89-6667-58A5-896BCB3D4C2F}"/>
              </a:ext>
            </a:extLst>
          </p:cNvPr>
          <p:cNvSpPr txBox="1">
            <a:spLocks noChangeArrowheads="1"/>
          </p:cNvSpPr>
          <p:nvPr/>
        </p:nvSpPr>
        <p:spPr bwMode="auto">
          <a:xfrm>
            <a:off x="6537325" y="13112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endParaRPr lang="es-ES" altLang="es-ES" sz="3200"/>
          </a:p>
        </p:txBody>
      </p:sp>
      <p:sp>
        <p:nvSpPr>
          <p:cNvPr id="3" name="TextBox 2">
            <a:extLst>
              <a:ext uri="{FF2B5EF4-FFF2-40B4-BE49-F238E27FC236}">
                <a16:creationId xmlns:a16="http://schemas.microsoft.com/office/drawing/2014/main" id="{CA29482C-B805-C775-3841-F42171C4D92C}"/>
              </a:ext>
            </a:extLst>
          </p:cNvPr>
          <p:cNvSpPr txBox="1"/>
          <p:nvPr/>
        </p:nvSpPr>
        <p:spPr>
          <a:xfrm>
            <a:off x="838199" y="800100"/>
            <a:ext cx="11109961" cy="646331"/>
          </a:xfrm>
          <a:prstGeom prst="rect">
            <a:avLst/>
          </a:prstGeom>
          <a:noFill/>
        </p:spPr>
        <p:txBody>
          <a:bodyPr wrap="square">
            <a:spAutoFit/>
          </a:bodyPr>
          <a:lstStyle/>
          <a:p>
            <a:r>
              <a:rPr lang="en-US" altLang="es-ES" sz="3600" dirty="0"/>
              <a:t>Course Overview: Setting the Stage for Defensive Driving</a:t>
            </a:r>
            <a:endParaRPr lang="en-US" sz="3600" dirty="0"/>
          </a:p>
        </p:txBody>
      </p:sp>
      <p:sp>
        <p:nvSpPr>
          <p:cNvPr id="5" name="TextBox 4">
            <a:extLst>
              <a:ext uri="{FF2B5EF4-FFF2-40B4-BE49-F238E27FC236}">
                <a16:creationId xmlns:a16="http://schemas.microsoft.com/office/drawing/2014/main" id="{A8902908-A6AB-FE80-0C67-F267B7CAEF0F}"/>
              </a:ext>
            </a:extLst>
          </p:cNvPr>
          <p:cNvSpPr txBox="1"/>
          <p:nvPr/>
        </p:nvSpPr>
        <p:spPr>
          <a:xfrm>
            <a:off x="6193536" y="1828800"/>
            <a:ext cx="5303520" cy="2308324"/>
          </a:xfrm>
          <a:prstGeom prst="rect">
            <a:avLst/>
          </a:prstGeom>
          <a:noFill/>
        </p:spPr>
        <p:txBody>
          <a:bodyPr wrap="square">
            <a:spAutoFit/>
          </a:bodyPr>
          <a:lstStyle/>
          <a:p>
            <a:pPr marL="342900" indent="-342900">
              <a:buFont typeface="+mj-lt"/>
              <a:buAutoNum type="arabicPeriod"/>
            </a:pPr>
            <a:r>
              <a:rPr lang="en-US" altLang="es-ES" sz="3600" dirty="0"/>
              <a:t>Vehicle/Personal Safety</a:t>
            </a:r>
          </a:p>
          <a:p>
            <a:pPr marL="342900" indent="-342900">
              <a:buFont typeface="+mj-lt"/>
              <a:buAutoNum type="arabicPeriod"/>
            </a:pPr>
            <a:r>
              <a:rPr lang="en-US" altLang="es-ES" sz="3600" dirty="0"/>
              <a:t>Equipment Check List</a:t>
            </a:r>
          </a:p>
          <a:p>
            <a:pPr marL="342900" indent="-342900">
              <a:buFont typeface="+mj-lt"/>
              <a:buAutoNum type="arabicPeriod"/>
            </a:pPr>
            <a:r>
              <a:rPr lang="en-US" altLang="es-ES" sz="3600" dirty="0"/>
              <a:t>Proper Reporting</a:t>
            </a:r>
          </a:p>
          <a:p>
            <a:pPr marL="342900" indent="-342900">
              <a:buFont typeface="+mj-lt"/>
              <a:buAutoNum type="arabicPeriod"/>
            </a:pPr>
            <a:r>
              <a:rPr lang="en-US" altLang="es-ES" sz="3600" dirty="0"/>
              <a:t>Damage Assessment</a:t>
            </a:r>
            <a:endParaRPr lang="en-US" sz="3600" dirty="0"/>
          </a:p>
        </p:txBody>
      </p:sp>
      <p:pic>
        <p:nvPicPr>
          <p:cNvPr id="1026" name="Picture 2" descr="Blog - Drive Safer | NJ Defensive Driving School | Funny, Laugh, Maxine">
            <a:extLst>
              <a:ext uri="{FF2B5EF4-FFF2-40B4-BE49-F238E27FC236}">
                <a16:creationId xmlns:a16="http://schemas.microsoft.com/office/drawing/2014/main" id="{86FB8273-1E2B-BEB3-F8DB-2794B25804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3928872" cy="39288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921DC547-3EB8-6EB1-01E2-A8028E06370E}"/>
              </a:ext>
            </a:extLst>
          </p:cNvPr>
          <p:cNvSpPr>
            <a:spLocks noGrp="1" noChangeArrowheads="1"/>
          </p:cNvSpPr>
          <p:nvPr>
            <p:ph type="ctrTitle"/>
          </p:nvPr>
        </p:nvSpPr>
        <p:spPr>
          <a:xfrm>
            <a:off x="1371600" y="800100"/>
            <a:ext cx="9717024" cy="495300"/>
          </a:xfrm>
        </p:spPr>
        <p:txBody>
          <a:bodyPr anchor="t">
            <a:noAutofit/>
          </a:bodyPr>
          <a:lstStyle/>
          <a:p>
            <a:pPr algn="l"/>
            <a:r>
              <a:rPr lang="en-US" altLang="es-ES" sz="4400" dirty="0"/>
              <a:t>Pre-Drive Vehicle Inspection Checklist</a:t>
            </a:r>
          </a:p>
        </p:txBody>
      </p:sp>
      <p:pic>
        <p:nvPicPr>
          <p:cNvPr id="2050" name="Picture 2" descr="Technical Tips &amp; Information – Trilogy Roadrunners Car Club">
            <a:extLst>
              <a:ext uri="{FF2B5EF4-FFF2-40B4-BE49-F238E27FC236}">
                <a16:creationId xmlns:a16="http://schemas.microsoft.com/office/drawing/2014/main" id="{D51C0900-7CB9-B8EC-DF05-7B28C0C04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6220" y="3011424"/>
            <a:ext cx="4330576" cy="3553968"/>
          </a:xfrm>
          <a:prstGeom prst="rect">
            <a:avLst/>
          </a:prstGeom>
          <a:noFill/>
          <a:extLst>
            <a:ext uri="{909E8E84-426E-40DD-AFC4-6F175D3DCCD1}">
              <a14:hiddenFill xmlns:a14="http://schemas.microsoft.com/office/drawing/2010/main">
                <a:solidFill>
                  <a:srgbClr val="FFFFFF"/>
                </a:solidFill>
              </a14:hiddenFill>
            </a:ext>
          </a:extLst>
        </p:spPr>
      </p:pic>
      <p:sp>
        <p:nvSpPr>
          <p:cNvPr id="123907" name="Text Box 3">
            <a:extLst>
              <a:ext uri="{FF2B5EF4-FFF2-40B4-BE49-F238E27FC236}">
                <a16:creationId xmlns:a16="http://schemas.microsoft.com/office/drawing/2014/main" id="{27B4FD37-9960-B170-15BD-CE151A76603B}"/>
              </a:ext>
            </a:extLst>
          </p:cNvPr>
          <p:cNvSpPr txBox="1">
            <a:spLocks noChangeArrowheads="1"/>
          </p:cNvSpPr>
          <p:nvPr/>
        </p:nvSpPr>
        <p:spPr bwMode="auto">
          <a:xfrm>
            <a:off x="1371600" y="1828800"/>
            <a:ext cx="78486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eaLnBrk="1" hangingPunct="1">
              <a:buFont typeface="Arial" panose="020B0604020202020204" pitchFamily="34" charset="0"/>
              <a:buChar char="•"/>
            </a:pPr>
            <a:r>
              <a:rPr lang="en-US" altLang="es-ES" sz="2400" dirty="0"/>
              <a:t>Look under vehicle to check for any leaks</a:t>
            </a:r>
          </a:p>
          <a:p>
            <a:pPr marL="342900" indent="-342900" eaLnBrk="1" hangingPunct="1">
              <a:buFont typeface="Arial" panose="020B0604020202020204" pitchFamily="34" charset="0"/>
              <a:buChar char="•"/>
            </a:pPr>
            <a:r>
              <a:rPr lang="en-US" altLang="es-ES" sz="2400" dirty="0"/>
              <a:t>Walk around vehicle to check lights</a:t>
            </a:r>
          </a:p>
          <a:p>
            <a:pPr marL="342900" indent="-342900" eaLnBrk="1" hangingPunct="1">
              <a:buFont typeface="Arial" panose="020B0604020202020204" pitchFamily="34" charset="0"/>
              <a:buChar char="•"/>
            </a:pPr>
            <a:r>
              <a:rPr lang="en-US" altLang="es-ES" sz="2400" dirty="0"/>
              <a:t>Check antennas to insure they are secure</a:t>
            </a:r>
          </a:p>
          <a:p>
            <a:pPr marL="342900" indent="-342900" eaLnBrk="1" hangingPunct="1">
              <a:buFont typeface="Arial" panose="020B0604020202020204" pitchFamily="34" charset="0"/>
              <a:buChar char="•"/>
            </a:pPr>
            <a:r>
              <a:rPr lang="en-US" altLang="es-ES" sz="2400" dirty="0"/>
              <a:t>Check seat position</a:t>
            </a:r>
          </a:p>
          <a:p>
            <a:pPr marL="342900" indent="-342900" eaLnBrk="1" hangingPunct="1">
              <a:buFont typeface="Arial" panose="020B0604020202020204" pitchFamily="34" charset="0"/>
              <a:buChar char="•"/>
            </a:pPr>
            <a:r>
              <a:rPr lang="en-US" altLang="es-ES" sz="2400" dirty="0"/>
              <a:t>Adjust windshield mirror</a:t>
            </a:r>
          </a:p>
          <a:p>
            <a:pPr marL="342900" indent="-342900" eaLnBrk="1" hangingPunct="1">
              <a:buFont typeface="Arial" panose="020B0604020202020204" pitchFamily="34" charset="0"/>
              <a:buChar char="•"/>
            </a:pPr>
            <a:r>
              <a:rPr lang="en-US" altLang="es-ES" sz="2400" dirty="0"/>
              <a:t>Set side mirrors</a:t>
            </a:r>
          </a:p>
          <a:p>
            <a:pPr marL="342900" indent="-342900" eaLnBrk="1" hangingPunct="1">
              <a:buFont typeface="Arial" panose="020B0604020202020204" pitchFamily="34" charset="0"/>
              <a:buChar char="•"/>
            </a:pPr>
            <a:r>
              <a:rPr lang="en-US" altLang="es-ES" sz="2400" dirty="0"/>
              <a:t>Crack side window and listen</a:t>
            </a:r>
          </a:p>
          <a:p>
            <a:pPr marL="342900" indent="-342900" eaLnBrk="1" hangingPunct="1">
              <a:buFont typeface="Arial" panose="020B0604020202020204" pitchFamily="34" charset="0"/>
              <a:buChar char="•"/>
            </a:pPr>
            <a:r>
              <a:rPr lang="en-US" altLang="es-ES" sz="2400" dirty="0"/>
              <a:t>Start vehicle, look all directions and move </a:t>
            </a:r>
            <a:br>
              <a:rPr lang="en-US" altLang="es-ES" sz="2400" dirty="0"/>
            </a:br>
            <a:r>
              <a:rPr lang="en-US" altLang="es-ES" sz="2400" dirty="0"/>
              <a:t>out slowly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E32F5CC1-2391-38A3-8F25-31A818D6F218}"/>
              </a:ext>
            </a:extLst>
          </p:cNvPr>
          <p:cNvSpPr>
            <a:spLocks noGrp="1" noChangeArrowheads="1"/>
          </p:cNvSpPr>
          <p:nvPr>
            <p:ph type="ctrTitle"/>
          </p:nvPr>
        </p:nvSpPr>
        <p:spPr>
          <a:xfrm>
            <a:off x="1371600" y="800100"/>
            <a:ext cx="10564368" cy="990600"/>
          </a:xfrm>
        </p:spPr>
        <p:txBody>
          <a:bodyPr anchor="t">
            <a:noAutofit/>
          </a:bodyPr>
          <a:lstStyle/>
          <a:p>
            <a:pPr algn="l"/>
            <a:r>
              <a:rPr lang="en-US" altLang="es-ES" sz="3200" dirty="0"/>
              <a:t>Optimizing Side Mirror Adjustment for Blind Spot Reduction</a:t>
            </a:r>
          </a:p>
        </p:txBody>
      </p:sp>
      <p:sp>
        <p:nvSpPr>
          <p:cNvPr id="139267" name="Text Box 3">
            <a:extLst>
              <a:ext uri="{FF2B5EF4-FFF2-40B4-BE49-F238E27FC236}">
                <a16:creationId xmlns:a16="http://schemas.microsoft.com/office/drawing/2014/main" id="{AE01C833-D5D4-BCB2-9A57-7EA5C25F25AC}"/>
              </a:ext>
            </a:extLst>
          </p:cNvPr>
          <p:cNvSpPr txBox="1">
            <a:spLocks noChangeArrowheads="1"/>
          </p:cNvSpPr>
          <p:nvPr/>
        </p:nvSpPr>
        <p:spPr bwMode="auto">
          <a:xfrm>
            <a:off x="1371600" y="1828800"/>
            <a:ext cx="950789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es-ES" sz="2400" dirty="0"/>
              <a:t>Adjust side mirrors to eliminate blind spots</a:t>
            </a:r>
          </a:p>
          <a:p>
            <a:pPr marL="342900" indent="-342900" eaLnBrk="1" hangingPunct="1">
              <a:buFont typeface="Arial" panose="020B0604020202020204" pitchFamily="34" charset="0"/>
              <a:buChar char="•"/>
            </a:pPr>
            <a:r>
              <a:rPr lang="en-US" altLang="es-ES" sz="2400" dirty="0"/>
              <a:t>Put left cheek to side window</a:t>
            </a:r>
          </a:p>
          <a:p>
            <a:pPr marL="342900" indent="-342900" eaLnBrk="1" hangingPunct="1">
              <a:buFont typeface="Arial" panose="020B0604020202020204" pitchFamily="34" charset="0"/>
              <a:buChar char="•"/>
            </a:pPr>
            <a:r>
              <a:rPr lang="en-US" altLang="es-ES" sz="2400" dirty="0"/>
              <a:t>Adjust left mirror until you see rear fender</a:t>
            </a:r>
          </a:p>
          <a:p>
            <a:pPr marL="342900" indent="-342900" eaLnBrk="1" hangingPunct="1">
              <a:buFont typeface="Arial" panose="020B0604020202020204" pitchFamily="34" charset="0"/>
              <a:buChar char="•"/>
            </a:pPr>
            <a:r>
              <a:rPr lang="en-US" altLang="es-ES" sz="2400" dirty="0"/>
              <a:t>Move to the right the same distance you moved to the left</a:t>
            </a:r>
          </a:p>
          <a:p>
            <a:pPr marL="342900" indent="-342900" eaLnBrk="1" hangingPunct="1">
              <a:buFont typeface="Arial" panose="020B0604020202020204" pitchFamily="34" charset="0"/>
              <a:buChar char="•"/>
            </a:pPr>
            <a:r>
              <a:rPr lang="en-US" altLang="es-ES" sz="2400" dirty="0"/>
              <a:t>Adjust right side mirror until you see the rear fender</a:t>
            </a:r>
          </a:p>
          <a:p>
            <a:pPr marL="342900" indent="-342900">
              <a:buFont typeface="Arial" panose="020B0604020202020204" pitchFamily="34" charset="0"/>
              <a:buChar char="•"/>
            </a:pPr>
            <a:r>
              <a:rPr lang="en-US" altLang="es-ES" sz="2400" dirty="0"/>
              <a:t>You are in his/her blind spot when you can not see their rear view mirror</a:t>
            </a:r>
          </a:p>
          <a:p>
            <a:pPr eaLnBrk="1" hangingPunct="1"/>
            <a:endParaRPr lang="en-US" altLang="es-ES" sz="2400" dirty="0"/>
          </a:p>
          <a:p>
            <a:pPr eaLnBrk="1" hangingPunct="1"/>
            <a:endParaRPr lang="en-US" altLang="es-ES" sz="2400" dirty="0"/>
          </a:p>
          <a:p>
            <a:pPr eaLnBrk="1" hangingPunct="1"/>
            <a:r>
              <a:rPr lang="en-US" altLang="es-ES" sz="2400" dirty="0"/>
              <a:t>Traffic will now be in view of either the center mirror or the side mirror.</a:t>
            </a:r>
          </a:p>
          <a:p>
            <a:pPr eaLnBrk="1" hangingPunct="1"/>
            <a:endParaRPr lang="en-US" altLang="es-ES" sz="2400" dirty="0"/>
          </a:p>
        </p:txBody>
      </p:sp>
      <p:pic>
        <p:nvPicPr>
          <p:cNvPr id="3076" name="Picture 4" descr="Creativity boost - Take help to find your blind spots">
            <a:extLst>
              <a:ext uri="{FF2B5EF4-FFF2-40B4-BE49-F238E27FC236}">
                <a16:creationId xmlns:a16="http://schemas.microsoft.com/office/drawing/2014/main" id="{7656F2D0-BEAA-0EBC-9AE7-E5F4C1478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8604" y="4497993"/>
            <a:ext cx="5250180" cy="18795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E8F0E1C9-427E-BCBA-FE82-5B90295F4A34}"/>
              </a:ext>
            </a:extLst>
          </p:cNvPr>
          <p:cNvSpPr>
            <a:spLocks noGrp="1" noChangeArrowheads="1"/>
          </p:cNvSpPr>
          <p:nvPr>
            <p:ph type="ctrTitle"/>
          </p:nvPr>
        </p:nvSpPr>
        <p:spPr>
          <a:xfrm>
            <a:off x="1371600" y="800100"/>
            <a:ext cx="10247376" cy="990600"/>
          </a:xfrm>
        </p:spPr>
        <p:txBody>
          <a:bodyPr anchor="t">
            <a:noAutofit/>
          </a:bodyPr>
          <a:lstStyle/>
          <a:p>
            <a:pPr algn="l"/>
            <a:r>
              <a:rPr lang="en-US" altLang="es-ES" sz="3200" dirty="0"/>
              <a:t>Driving Managing Tailgaters: Essential Safety Practices Tips</a:t>
            </a:r>
          </a:p>
        </p:txBody>
      </p:sp>
      <p:sp>
        <p:nvSpPr>
          <p:cNvPr id="141315" name="Text Box 3">
            <a:extLst>
              <a:ext uri="{FF2B5EF4-FFF2-40B4-BE49-F238E27FC236}">
                <a16:creationId xmlns:a16="http://schemas.microsoft.com/office/drawing/2014/main" id="{7352B923-C98E-64FC-6D7F-C45EDA0D5848}"/>
              </a:ext>
            </a:extLst>
          </p:cNvPr>
          <p:cNvSpPr txBox="1">
            <a:spLocks noChangeArrowheads="1"/>
          </p:cNvSpPr>
          <p:nvPr/>
        </p:nvSpPr>
        <p:spPr bwMode="auto">
          <a:xfrm>
            <a:off x="6096000" y="1828800"/>
            <a:ext cx="559612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1" hangingPunct="1">
              <a:buFont typeface="Arial" panose="020B0604020202020204" pitchFamily="34" charset="0"/>
              <a:buChar char="•"/>
            </a:pPr>
            <a:r>
              <a:rPr lang="en-US" altLang="es-ES" sz="2400" dirty="0"/>
              <a:t>Tailgaters decrease your safe stopping distance.</a:t>
            </a:r>
          </a:p>
          <a:p>
            <a:pPr marL="342900" indent="-342900" eaLnBrk="1" hangingPunct="1">
              <a:buFont typeface="Arial" panose="020B0604020202020204" pitchFamily="34" charset="0"/>
              <a:buChar char="•"/>
            </a:pPr>
            <a:r>
              <a:rPr lang="en-US" altLang="es-ES" sz="2400" dirty="0"/>
              <a:t>Slow down gradually by tapping your brakes occasionally.</a:t>
            </a:r>
          </a:p>
        </p:txBody>
      </p:sp>
      <p:pic>
        <p:nvPicPr>
          <p:cNvPr id="4100" name="Picture 4" descr="Tailgaters Sticker - Etsy">
            <a:extLst>
              <a:ext uri="{FF2B5EF4-FFF2-40B4-BE49-F238E27FC236}">
                <a16:creationId xmlns:a16="http://schemas.microsoft.com/office/drawing/2014/main" id="{610E4AE2-D4F7-92A5-B03D-2D9AAFCD6B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4309872" cy="43098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954F259E-B859-FA8C-58DC-5FC0D85B3ED7}"/>
              </a:ext>
            </a:extLst>
          </p:cNvPr>
          <p:cNvSpPr>
            <a:spLocks noGrp="1" noChangeArrowheads="1"/>
          </p:cNvSpPr>
          <p:nvPr>
            <p:ph type="ctrTitle"/>
          </p:nvPr>
        </p:nvSpPr>
        <p:spPr>
          <a:xfrm>
            <a:off x="1371600" y="800100"/>
            <a:ext cx="11222736" cy="990600"/>
          </a:xfrm>
        </p:spPr>
        <p:txBody>
          <a:bodyPr anchor="t">
            <a:noAutofit/>
          </a:bodyPr>
          <a:lstStyle/>
          <a:p>
            <a:pPr algn="l"/>
            <a:r>
              <a:rPr lang="en-US" altLang="es-ES" sz="3600" dirty="0"/>
              <a:t>Essential Guidelines for Maintaining Safety on the Road</a:t>
            </a:r>
          </a:p>
        </p:txBody>
      </p:sp>
      <p:sp>
        <p:nvSpPr>
          <p:cNvPr id="140291" name="Text Box 3">
            <a:extLst>
              <a:ext uri="{FF2B5EF4-FFF2-40B4-BE49-F238E27FC236}">
                <a16:creationId xmlns:a16="http://schemas.microsoft.com/office/drawing/2014/main" id="{183CFC09-15B8-8A85-6B30-7F70B5B2F145}"/>
              </a:ext>
            </a:extLst>
          </p:cNvPr>
          <p:cNvSpPr txBox="1">
            <a:spLocks noChangeArrowheads="1"/>
          </p:cNvSpPr>
          <p:nvPr/>
        </p:nvSpPr>
        <p:spPr bwMode="auto">
          <a:xfrm>
            <a:off x="1371600" y="1828800"/>
            <a:ext cx="10722864"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s-ES" sz="1600" b="1" dirty="0"/>
              <a:t>Urban Driving:</a:t>
            </a:r>
          </a:p>
          <a:p>
            <a:pPr marL="800100" lvl="1" indent="-342900">
              <a:buFont typeface="Arial" panose="020B0604020202020204" pitchFamily="34" charset="0"/>
              <a:buChar char="•"/>
            </a:pPr>
            <a:r>
              <a:rPr lang="en-US" altLang="es-ES" sz="1600" dirty="0"/>
              <a:t>Maintain a safe following distance:</a:t>
            </a:r>
          </a:p>
          <a:p>
            <a:pPr marL="800100" lvl="1" indent="-342900">
              <a:buFont typeface="Arial" panose="020B0604020202020204" pitchFamily="34" charset="0"/>
              <a:buChar char="•"/>
            </a:pPr>
            <a:r>
              <a:rPr lang="en-US" altLang="es-ES" sz="1600" dirty="0"/>
              <a:t>Typically 2 seconds behind the vehicle ahead.</a:t>
            </a:r>
          </a:p>
          <a:p>
            <a:pPr marL="800100" lvl="1" indent="-342900">
              <a:buFont typeface="Arial" panose="020B0604020202020204" pitchFamily="34" charset="0"/>
              <a:buChar char="•"/>
            </a:pPr>
            <a:r>
              <a:rPr lang="en-US" altLang="es-ES" sz="1600" dirty="0"/>
              <a:t>Increase to 3 seconds for drivers aged 50 and above.</a:t>
            </a:r>
          </a:p>
          <a:p>
            <a:pPr marL="800100" lvl="1" indent="-342900">
              <a:buFont typeface="Arial" panose="020B0604020202020204" pitchFamily="34" charset="0"/>
              <a:buChar char="•"/>
            </a:pPr>
            <a:r>
              <a:rPr lang="en-US" altLang="es-ES" sz="1600" dirty="0"/>
              <a:t>Always scan ahead for about 1 1/2 blocks, or 12 to 15 seconds.</a:t>
            </a:r>
          </a:p>
          <a:p>
            <a:r>
              <a:rPr lang="en-US" altLang="es-ES" sz="1600" b="1" dirty="0"/>
              <a:t>Highway Driving:</a:t>
            </a:r>
          </a:p>
          <a:p>
            <a:pPr marL="800100" lvl="1" indent="-342900">
              <a:buFont typeface="Arial" panose="020B0604020202020204" pitchFamily="34" charset="0"/>
              <a:buChar char="•"/>
            </a:pPr>
            <a:r>
              <a:rPr lang="en-US" altLang="es-ES" sz="1600" dirty="0"/>
              <a:t>Keep a consistent following distance:</a:t>
            </a:r>
          </a:p>
          <a:p>
            <a:pPr marL="800100" lvl="1" indent="-342900">
              <a:buFont typeface="Arial" panose="020B0604020202020204" pitchFamily="34" charset="0"/>
              <a:buChar char="•"/>
            </a:pPr>
            <a:r>
              <a:rPr lang="en-US" altLang="es-ES" sz="1600" dirty="0"/>
              <a:t>2 seconds in general conditions.</a:t>
            </a:r>
          </a:p>
          <a:p>
            <a:pPr marL="800100" lvl="1" indent="-342900">
              <a:buFont typeface="Arial" panose="020B0604020202020204" pitchFamily="34" charset="0"/>
              <a:buChar char="•"/>
            </a:pPr>
            <a:r>
              <a:rPr lang="en-US" altLang="es-ES" sz="1600" dirty="0"/>
              <a:t>3 seconds for those aged 50 and above.</a:t>
            </a:r>
          </a:p>
          <a:p>
            <a:pPr marL="800100" lvl="1" indent="-342900">
              <a:buFont typeface="Arial" panose="020B0604020202020204" pitchFamily="34" charset="0"/>
              <a:buChar char="•"/>
            </a:pPr>
            <a:r>
              <a:rPr lang="en-US" altLang="es-ES" sz="1600" dirty="0"/>
              <a:t>Scan ahead approximately 1/4 mile, or 12 to 15 seconds.</a:t>
            </a:r>
          </a:p>
          <a:p>
            <a:r>
              <a:rPr lang="en-US" altLang="es-ES" sz="1600" b="1" dirty="0"/>
              <a:t>General Safety Tips:</a:t>
            </a:r>
          </a:p>
          <a:p>
            <a:pPr marL="342900" indent="-342900">
              <a:buFont typeface="Arial" panose="020B0604020202020204" pitchFamily="34" charset="0"/>
              <a:buChar char="•"/>
            </a:pPr>
            <a:r>
              <a:rPr lang="en-US" altLang="es-ES" sz="1600" dirty="0"/>
              <a:t>When stopping, ensure you can see the rear tires of the car in front on the road, not just in your mirror. This helps maintain a safe stopping distance.</a:t>
            </a:r>
          </a:p>
          <a:p>
            <a:pPr marL="342900" indent="-342900">
              <a:buFont typeface="Arial" panose="020B0604020202020204" pitchFamily="34" charset="0"/>
              <a:buChar char="•"/>
            </a:pPr>
            <a:r>
              <a:rPr lang="en-US" altLang="es-ES" sz="1600" dirty="0"/>
              <a:t>Only pass another vehicle if you can see its front tires in your rearview mirror after passing. This confirms you have enough clearance.</a:t>
            </a:r>
          </a:p>
          <a:p>
            <a:pPr marL="342900" indent="-342900">
              <a:buFont typeface="Arial" panose="020B0604020202020204" pitchFamily="34" charset="0"/>
              <a:buChar char="•"/>
            </a:pPr>
            <a:r>
              <a:rPr lang="en-US" altLang="es-ES" sz="1600" dirty="0"/>
              <a:t>When following trucks, ensure you can see the driver in his side mirror. If you can't, the truck driver cannot see you either, increasing the risk of accidents.</a:t>
            </a:r>
          </a:p>
        </p:txBody>
      </p:sp>
      <p:pic>
        <p:nvPicPr>
          <p:cNvPr id="3" name="Picture 2">
            <a:extLst>
              <a:ext uri="{FF2B5EF4-FFF2-40B4-BE49-F238E27FC236}">
                <a16:creationId xmlns:a16="http://schemas.microsoft.com/office/drawing/2014/main" id="{883B8E05-7A6E-465C-9FC4-AFD0B0E555E3}"/>
              </a:ext>
            </a:extLst>
          </p:cNvPr>
          <p:cNvPicPr>
            <a:picLocks noChangeAspect="1"/>
          </p:cNvPicPr>
          <p:nvPr/>
        </p:nvPicPr>
        <p:blipFill>
          <a:blip r:embed="rId3"/>
          <a:stretch>
            <a:fillRect/>
          </a:stretch>
        </p:blipFill>
        <p:spPr>
          <a:xfrm>
            <a:off x="7618157" y="1461069"/>
            <a:ext cx="4450852" cy="273297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B35A5108-2555-64E0-85C9-8B5268ADD5A5}"/>
              </a:ext>
            </a:extLst>
          </p:cNvPr>
          <p:cNvSpPr>
            <a:spLocks noGrp="1" noChangeArrowheads="1"/>
          </p:cNvSpPr>
          <p:nvPr>
            <p:ph type="ctrTitle"/>
          </p:nvPr>
        </p:nvSpPr>
        <p:spPr>
          <a:xfrm>
            <a:off x="1371600" y="800100"/>
            <a:ext cx="10539984" cy="990600"/>
          </a:xfrm>
        </p:spPr>
        <p:txBody>
          <a:bodyPr anchor="t">
            <a:noAutofit/>
          </a:bodyPr>
          <a:lstStyle/>
          <a:p>
            <a:pPr algn="l"/>
            <a:r>
              <a:rPr lang="en-US" altLang="es-ES" sz="3200" dirty="0"/>
              <a:t>Highway Driving: Best Practices for Safety and Awareness Driving</a:t>
            </a:r>
          </a:p>
        </p:txBody>
      </p:sp>
      <p:sp>
        <p:nvSpPr>
          <p:cNvPr id="124931" name="Text Box 3">
            <a:extLst>
              <a:ext uri="{FF2B5EF4-FFF2-40B4-BE49-F238E27FC236}">
                <a16:creationId xmlns:a16="http://schemas.microsoft.com/office/drawing/2014/main" id="{CE3EA6C9-EBA5-7E12-3541-B38D6989621D}"/>
              </a:ext>
            </a:extLst>
          </p:cNvPr>
          <p:cNvSpPr txBox="1">
            <a:spLocks noChangeArrowheads="1"/>
          </p:cNvSpPr>
          <p:nvPr/>
        </p:nvSpPr>
        <p:spPr bwMode="auto">
          <a:xfrm>
            <a:off x="4840224" y="1828800"/>
            <a:ext cx="6748396"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1" hangingPunct="1">
              <a:buFont typeface="Arial" panose="020B0604020202020204" pitchFamily="34" charset="0"/>
              <a:buChar char="•"/>
            </a:pPr>
            <a:r>
              <a:rPr lang="en-US" altLang="es-ES" sz="2400" dirty="0"/>
              <a:t>Be visible use your lights when driving and hazard lights when parked.</a:t>
            </a:r>
          </a:p>
          <a:p>
            <a:pPr marL="800100" lvl="1" indent="-342900">
              <a:buFont typeface="Arial" panose="020B0604020202020204" pitchFamily="34" charset="0"/>
              <a:buChar char="•"/>
            </a:pPr>
            <a:r>
              <a:rPr lang="en-US" altLang="es-ES" sz="2400" dirty="0"/>
              <a:t>Use your turn signals</a:t>
            </a:r>
          </a:p>
          <a:p>
            <a:pPr marL="800100" lvl="1" indent="-342900">
              <a:buFont typeface="Arial" panose="020B0604020202020204" pitchFamily="34" charset="0"/>
              <a:buChar char="•"/>
            </a:pPr>
            <a:r>
              <a:rPr lang="en-US" altLang="es-ES" sz="2400" dirty="0"/>
              <a:t>Avoid unpaved roads</a:t>
            </a:r>
          </a:p>
          <a:p>
            <a:pPr marL="342900" indent="-342900" eaLnBrk="1" hangingPunct="1">
              <a:buFont typeface="Arial" panose="020B0604020202020204" pitchFamily="34" charset="0"/>
              <a:buChar char="•"/>
            </a:pPr>
            <a:r>
              <a:rPr lang="en-US" altLang="es-ES" sz="2400" dirty="0"/>
              <a:t>Don’t tell others what they need to be doing</a:t>
            </a:r>
          </a:p>
          <a:p>
            <a:pPr marL="800100" lvl="1" indent="-342900">
              <a:buFont typeface="Arial" panose="020B0604020202020204" pitchFamily="34" charset="0"/>
              <a:buChar char="•"/>
            </a:pPr>
            <a:r>
              <a:rPr lang="en-US" altLang="es-ES" sz="2400" dirty="0"/>
              <a:t>You are not their mother, keep it to yourself</a:t>
            </a:r>
          </a:p>
          <a:p>
            <a:pPr marL="342900" indent="-342900" eaLnBrk="1" hangingPunct="1">
              <a:buFont typeface="Arial" panose="020B0604020202020204" pitchFamily="34" charset="0"/>
              <a:buChar char="•"/>
            </a:pPr>
            <a:r>
              <a:rPr lang="en-US" altLang="es-ES" sz="2400" dirty="0"/>
              <a:t>Spotters are prone to sudden stops and starts, pay attention to the traffic around you.</a:t>
            </a:r>
          </a:p>
          <a:p>
            <a:pPr marL="800100" lvl="1" indent="-342900">
              <a:buFont typeface="Arial" panose="020B0604020202020204" pitchFamily="34" charset="0"/>
              <a:buChar char="•"/>
            </a:pPr>
            <a:r>
              <a:rPr lang="en-US" altLang="es-ES" sz="2400" dirty="0"/>
              <a:t>Park completely off the road, headed out.</a:t>
            </a:r>
          </a:p>
          <a:p>
            <a:pPr marL="800100" lvl="1" indent="-342900">
              <a:buFont typeface="Arial" panose="020B0604020202020204" pitchFamily="34" charset="0"/>
              <a:buChar char="•"/>
            </a:pPr>
            <a:r>
              <a:rPr lang="en-US" altLang="es-ES" sz="2400" dirty="0"/>
              <a:t>Report unsafe traffic and hazard conditions.</a:t>
            </a:r>
          </a:p>
          <a:p>
            <a:pPr eaLnBrk="1" hangingPunct="1"/>
            <a:endParaRPr lang="en-US" altLang="es-ES" sz="2400" dirty="0"/>
          </a:p>
        </p:txBody>
      </p:sp>
      <p:pic>
        <p:nvPicPr>
          <p:cNvPr id="6148" name="Picture 4" descr="Funny-car-drive GIFs - Get the best GIF on GIPHY">
            <a:extLst>
              <a:ext uri="{FF2B5EF4-FFF2-40B4-BE49-F238E27FC236}">
                <a16:creationId xmlns:a16="http://schemas.microsoft.com/office/drawing/2014/main" id="{C2FA09A9-AE60-328A-1858-63761B4B1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a:extLst>
              <a:ext uri="{FF2B5EF4-FFF2-40B4-BE49-F238E27FC236}">
                <a16:creationId xmlns:a16="http://schemas.microsoft.com/office/drawing/2014/main" id="{F18D38DA-1882-FA1C-F4CA-E4B15DE9E1FD}"/>
              </a:ext>
            </a:extLst>
          </p:cNvPr>
          <p:cNvSpPr txBox="1">
            <a:spLocks noChangeArrowheads="1"/>
          </p:cNvSpPr>
          <p:nvPr/>
        </p:nvSpPr>
        <p:spPr bwMode="auto">
          <a:xfrm>
            <a:off x="6537325" y="13112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endParaRPr lang="es-ES" altLang="es-ES" sz="3200"/>
          </a:p>
        </p:txBody>
      </p:sp>
      <p:sp>
        <p:nvSpPr>
          <p:cNvPr id="34820" name="Rectangle 4">
            <a:extLst>
              <a:ext uri="{FF2B5EF4-FFF2-40B4-BE49-F238E27FC236}">
                <a16:creationId xmlns:a16="http://schemas.microsoft.com/office/drawing/2014/main" id="{84C7F656-0CBD-2F0F-19D7-59392200B4B4}"/>
              </a:ext>
            </a:extLst>
          </p:cNvPr>
          <p:cNvSpPr>
            <a:spLocks noGrp="1" noChangeArrowheads="1"/>
          </p:cNvSpPr>
          <p:nvPr>
            <p:ph type="ctrTitle"/>
          </p:nvPr>
        </p:nvSpPr>
        <p:spPr>
          <a:xfrm>
            <a:off x="1371600" y="800100"/>
            <a:ext cx="10711542" cy="1028700"/>
          </a:xfrm>
          <a:noFill/>
          <a:ln/>
        </p:spPr>
        <p:txBody>
          <a:bodyPr anchor="t">
            <a:normAutofit/>
          </a:bodyPr>
          <a:lstStyle/>
          <a:p>
            <a:pPr algn="l"/>
            <a:r>
              <a:rPr lang="en-US" altLang="es-ES" sz="4400" dirty="0"/>
              <a:t>Responsibility as an RACES and SCEM Member</a:t>
            </a:r>
          </a:p>
        </p:txBody>
      </p:sp>
      <p:sp>
        <p:nvSpPr>
          <p:cNvPr id="34821" name="Rectangle 5">
            <a:extLst>
              <a:ext uri="{FF2B5EF4-FFF2-40B4-BE49-F238E27FC236}">
                <a16:creationId xmlns:a16="http://schemas.microsoft.com/office/drawing/2014/main" id="{92281E61-DEE2-0F0C-B965-01C4BFBAF31E}"/>
              </a:ext>
            </a:extLst>
          </p:cNvPr>
          <p:cNvSpPr>
            <a:spLocks noChangeArrowheads="1"/>
          </p:cNvSpPr>
          <p:nvPr/>
        </p:nvSpPr>
        <p:spPr bwMode="auto">
          <a:xfrm>
            <a:off x="6096000" y="1828800"/>
            <a:ext cx="5900928" cy="436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285750" indent="-285750" eaLnBrk="1" hangingPunct="1">
              <a:buFont typeface="Arial" panose="020B0604020202020204" pitchFamily="34" charset="0"/>
              <a:buChar char="•"/>
            </a:pPr>
            <a:r>
              <a:rPr lang="en-US" altLang="es-ES" dirty="0"/>
              <a:t>Keep in mind that your actions do portray RACES and Sedgwick County Emergency Management as a whole.   </a:t>
            </a:r>
          </a:p>
          <a:p>
            <a:pPr marL="742950" lvl="1" indent="-285750">
              <a:buFont typeface="Arial" panose="020B0604020202020204" pitchFamily="34" charset="0"/>
              <a:buChar char="•"/>
            </a:pPr>
            <a:r>
              <a:rPr lang="en-US" altLang="es-ES" dirty="0"/>
              <a:t>Do not behave recklessly.  </a:t>
            </a:r>
          </a:p>
          <a:p>
            <a:pPr marL="742950" lvl="1" indent="-285750">
              <a:buFont typeface="Arial" panose="020B0604020202020204" pitchFamily="34" charset="0"/>
              <a:buChar char="•"/>
            </a:pPr>
            <a:r>
              <a:rPr lang="en-US" altLang="es-ES" dirty="0"/>
              <a:t>Keep in mind the safety and well-being of others.  </a:t>
            </a:r>
          </a:p>
          <a:p>
            <a:pPr marL="742950" lvl="1" indent="-285750">
              <a:buFont typeface="Arial" panose="020B0604020202020204" pitchFamily="34" charset="0"/>
              <a:buChar char="•"/>
            </a:pPr>
            <a:r>
              <a:rPr lang="en-US" altLang="es-ES" dirty="0"/>
              <a:t>Be courteous.</a:t>
            </a:r>
          </a:p>
          <a:p>
            <a:pPr marL="285750" indent="-285750">
              <a:buFont typeface="Arial" panose="020B0604020202020204" pitchFamily="34" charset="0"/>
              <a:buChar char="•"/>
            </a:pPr>
            <a:r>
              <a:rPr lang="en-US" altLang="es-ES" dirty="0"/>
              <a:t>Don’t let spotting get in the way of any work responsibilities. </a:t>
            </a:r>
          </a:p>
          <a:p>
            <a:pPr marL="285750" indent="-285750">
              <a:buFont typeface="Arial" panose="020B0604020202020204" pitchFamily="34" charset="0"/>
              <a:buChar char="•"/>
            </a:pPr>
            <a:r>
              <a:rPr lang="en-US" altLang="es-ES" dirty="0"/>
              <a:t>Spotters are not storm chasers or thrill-seekers.</a:t>
            </a:r>
          </a:p>
          <a:p>
            <a:endParaRPr lang="en-US" altLang="es-ES" dirty="0"/>
          </a:p>
        </p:txBody>
      </p:sp>
      <p:pic>
        <p:nvPicPr>
          <p:cNvPr id="5122" name="Picture 2" descr="Bad Driving GIFs | Tenor">
            <a:extLst>
              <a:ext uri="{FF2B5EF4-FFF2-40B4-BE49-F238E27FC236}">
                <a16:creationId xmlns:a16="http://schemas.microsoft.com/office/drawing/2014/main" id="{D73651E8-9E37-E02F-5618-56789115CC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28800"/>
            <a:ext cx="4139184" cy="4139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a:extLst>
              <a:ext uri="{FF2B5EF4-FFF2-40B4-BE49-F238E27FC236}">
                <a16:creationId xmlns:a16="http://schemas.microsoft.com/office/drawing/2014/main" id="{41CE9F27-7C19-EE64-C6D3-570CFE54E5DE}"/>
              </a:ext>
            </a:extLst>
          </p:cNvPr>
          <p:cNvSpPr txBox="1">
            <a:spLocks noChangeArrowheads="1"/>
          </p:cNvSpPr>
          <p:nvPr/>
        </p:nvSpPr>
        <p:spPr bwMode="auto">
          <a:xfrm>
            <a:off x="6537325" y="13112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endParaRPr lang="es-ES" altLang="es-ES" sz="3200"/>
          </a:p>
        </p:txBody>
      </p:sp>
      <p:sp>
        <p:nvSpPr>
          <p:cNvPr id="2" name="TextBox 1">
            <a:extLst>
              <a:ext uri="{FF2B5EF4-FFF2-40B4-BE49-F238E27FC236}">
                <a16:creationId xmlns:a16="http://schemas.microsoft.com/office/drawing/2014/main" id="{0D0DA0A4-34C8-5587-93F1-CB14427E94F2}"/>
              </a:ext>
            </a:extLst>
          </p:cNvPr>
          <p:cNvSpPr txBox="1"/>
          <p:nvPr/>
        </p:nvSpPr>
        <p:spPr>
          <a:xfrm>
            <a:off x="4428588" y="905470"/>
            <a:ext cx="3334824" cy="923330"/>
          </a:xfrm>
          <a:prstGeom prst="rect">
            <a:avLst/>
          </a:prstGeom>
          <a:noFill/>
        </p:spPr>
        <p:txBody>
          <a:bodyPr wrap="none" rtlCol="0">
            <a:spAutoFit/>
          </a:bodyPr>
          <a:lstStyle/>
          <a:p>
            <a:r>
              <a:rPr lang="en-US" sz="5400" dirty="0"/>
              <a:t>Questions?</a:t>
            </a:r>
          </a:p>
        </p:txBody>
      </p:sp>
      <p:pic>
        <p:nvPicPr>
          <p:cNvPr id="7170" name="Picture 2" descr="20 Funny Tweets That Prove You're Not Alone">
            <a:extLst>
              <a:ext uri="{FF2B5EF4-FFF2-40B4-BE49-F238E27FC236}">
                <a16:creationId xmlns:a16="http://schemas.microsoft.com/office/drawing/2014/main" id="{579F3845-A176-6A72-EF00-E314BD41E7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0" y="2231136"/>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7812"/>
            <a:ext cx="12192000" cy="3876010"/>
          </a:xfrm>
          <a:prstGeom prst="rect">
            <a:avLst/>
          </a:prstGeom>
        </p:spPr>
      </p:pic>
    </p:spTree>
    <p:extLst>
      <p:ext uri="{BB962C8B-B14F-4D97-AF65-F5344CB8AC3E}">
        <p14:creationId xmlns:p14="http://schemas.microsoft.com/office/powerpoint/2010/main" val="3323522506"/>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2326</Words>
  <Application>Microsoft Office PowerPoint</Application>
  <PresentationFormat>Widescreen</PresentationFormat>
  <Paragraphs>141</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Söhne</vt:lpstr>
      <vt:lpstr>Office Theme</vt:lpstr>
      <vt:lpstr>Defensive Driving</vt:lpstr>
      <vt:lpstr>PowerPoint Presentation</vt:lpstr>
      <vt:lpstr>Pre-Drive Vehicle Inspection Checklist</vt:lpstr>
      <vt:lpstr>Optimizing Side Mirror Adjustment for Blind Spot Reduction</vt:lpstr>
      <vt:lpstr>Driving Managing Tailgaters: Essential Safety Practices Tips</vt:lpstr>
      <vt:lpstr>Essential Guidelines for Maintaining Safety on the Road</vt:lpstr>
      <vt:lpstr>Highway Driving: Best Practices for Safety and Awareness Driving</vt:lpstr>
      <vt:lpstr>Responsibility as an RACES and SCEM Member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Trube</dc:creator>
  <cp:lastModifiedBy>Brandon Trube</cp:lastModifiedBy>
  <cp:revision>1</cp:revision>
  <dcterms:created xsi:type="dcterms:W3CDTF">2023-01-02T22:04:51Z</dcterms:created>
  <dcterms:modified xsi:type="dcterms:W3CDTF">2024-01-10T17:59:14Z</dcterms:modified>
</cp:coreProperties>
</file>